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6" r:id="rId23"/>
    <p:sldId id="285" r:id="rId24"/>
    <p:sldId id="277" r:id="rId25"/>
    <p:sldId id="278" r:id="rId26"/>
    <p:sldId id="279" r:id="rId27"/>
    <p:sldId id="280" r:id="rId28"/>
    <p:sldId id="286" r:id="rId29"/>
    <p:sldId id="281" r:id="rId30"/>
    <p:sldId id="282" r:id="rId31"/>
    <p:sldId id="283" r:id="rId32"/>
    <p:sldId id="284" r:id="rId33"/>
  </p:sldIdLst>
  <p:sldSz cx="10080625" cy="7559675"/>
  <p:notesSz cx="7559675" cy="10691813"/>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1" userDrawn="1">
          <p15:clr>
            <a:srgbClr val="A4A3A4"/>
          </p15:clr>
        </p15:guide>
        <p15:guide id="2" pos="317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71" d="100"/>
          <a:sy n="71" d="100"/>
        </p:scale>
        <p:origin x="1579" y="53"/>
      </p:cViewPr>
      <p:guideLst>
        <p:guide orient="horz" pos="2381"/>
        <p:guide pos="317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28" name="PlaceHolder 2"/>
          <p:cNvSpPr>
            <a:spLocks noGrp="1"/>
          </p:cNvSpPr>
          <p:nvPr>
            <p:ph type="body"/>
          </p:nvPr>
        </p:nvSpPr>
        <p:spPr>
          <a:xfrm>
            <a:off x="504000" y="176904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29" name="PlaceHolder 3"/>
          <p:cNvSpPr>
            <a:spLocks noGrp="1"/>
          </p:cNvSpPr>
          <p:nvPr>
            <p:ph type="body"/>
          </p:nvPr>
        </p:nvSpPr>
        <p:spPr>
          <a:xfrm>
            <a:off x="504000" y="405936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31"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32"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33" name="PlaceHolder 4"/>
          <p:cNvSpPr>
            <a:spLocks noGrp="1"/>
          </p:cNvSpPr>
          <p:nvPr>
            <p:ph type="body"/>
          </p:nvPr>
        </p:nvSpPr>
        <p:spPr>
          <a:xfrm>
            <a:off x="504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34" name="PlaceHolder 5"/>
          <p:cNvSpPr>
            <a:spLocks noGrp="1"/>
          </p:cNvSpPr>
          <p:nvPr>
            <p:ph type="body"/>
          </p:nvPr>
        </p:nvSpPr>
        <p:spPr>
          <a:xfrm>
            <a:off x="5049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36" name="PlaceHolder 2"/>
          <p:cNvSpPr>
            <a:spLocks noGrp="1"/>
          </p:cNvSpPr>
          <p:nvPr>
            <p:ph type="body"/>
          </p:nvPr>
        </p:nvSpPr>
        <p:spPr>
          <a:xfrm>
            <a:off x="50400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37" name="PlaceHolder 3"/>
          <p:cNvSpPr>
            <a:spLocks noGrp="1"/>
          </p:cNvSpPr>
          <p:nvPr>
            <p:ph type="body"/>
          </p:nvPr>
        </p:nvSpPr>
        <p:spPr>
          <a:xfrm>
            <a:off x="350316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38" name="PlaceHolder 4"/>
          <p:cNvSpPr>
            <a:spLocks noGrp="1"/>
          </p:cNvSpPr>
          <p:nvPr>
            <p:ph type="body"/>
          </p:nvPr>
        </p:nvSpPr>
        <p:spPr>
          <a:xfrm>
            <a:off x="650196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39" name="PlaceHolder 5"/>
          <p:cNvSpPr>
            <a:spLocks noGrp="1"/>
          </p:cNvSpPr>
          <p:nvPr>
            <p:ph type="body"/>
          </p:nvPr>
        </p:nvSpPr>
        <p:spPr>
          <a:xfrm>
            <a:off x="50400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40" name="PlaceHolder 6"/>
          <p:cNvSpPr>
            <a:spLocks noGrp="1"/>
          </p:cNvSpPr>
          <p:nvPr>
            <p:ph type="body"/>
          </p:nvPr>
        </p:nvSpPr>
        <p:spPr>
          <a:xfrm>
            <a:off x="350316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41" name="PlaceHolder 7"/>
          <p:cNvSpPr>
            <a:spLocks noGrp="1"/>
          </p:cNvSpPr>
          <p:nvPr>
            <p:ph type="body"/>
          </p:nvPr>
        </p:nvSpPr>
        <p:spPr>
          <a:xfrm>
            <a:off x="650196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8"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49" name="PlaceHolder 2"/>
          <p:cNvSpPr>
            <a:spLocks noGrp="1"/>
          </p:cNvSpPr>
          <p:nvPr>
            <p:ph type="subTitle"/>
          </p:nvPr>
        </p:nvSpPr>
        <p:spPr>
          <a:xfrm>
            <a:off x="504000" y="1769040"/>
            <a:ext cx="8870040" cy="4384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51" name="PlaceHolder 2"/>
          <p:cNvSpPr>
            <a:spLocks noGrp="1"/>
          </p:cNvSpPr>
          <p:nvPr>
            <p:ph type="body"/>
          </p:nvPr>
        </p:nvSpPr>
        <p:spPr>
          <a:xfrm>
            <a:off x="504000" y="1769040"/>
            <a:ext cx="887004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53" name="PlaceHolder 2"/>
          <p:cNvSpPr>
            <a:spLocks noGrp="1"/>
          </p:cNvSpPr>
          <p:nvPr>
            <p:ph type="body"/>
          </p:nvPr>
        </p:nvSpPr>
        <p:spPr>
          <a:xfrm>
            <a:off x="504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54" name="PlaceHolder 3"/>
          <p:cNvSpPr>
            <a:spLocks noGrp="1"/>
          </p:cNvSpPr>
          <p:nvPr>
            <p:ph type="body"/>
          </p:nvPr>
        </p:nvSpPr>
        <p:spPr>
          <a:xfrm>
            <a:off x="5049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5"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6" name="PlaceHolder 1"/>
          <p:cNvSpPr>
            <a:spLocks noGrp="1"/>
          </p:cNvSpPr>
          <p:nvPr>
            <p:ph type="subTitle"/>
          </p:nvPr>
        </p:nvSpPr>
        <p:spPr>
          <a:xfrm>
            <a:off x="504000" y="301320"/>
            <a:ext cx="7704000" cy="527940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58"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59" name="PlaceHolder 3"/>
          <p:cNvSpPr>
            <a:spLocks noGrp="1"/>
          </p:cNvSpPr>
          <p:nvPr>
            <p:ph type="body"/>
          </p:nvPr>
        </p:nvSpPr>
        <p:spPr>
          <a:xfrm>
            <a:off x="5049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60" name="PlaceHolder 4"/>
          <p:cNvSpPr>
            <a:spLocks noGrp="1"/>
          </p:cNvSpPr>
          <p:nvPr>
            <p:ph type="body"/>
          </p:nvPr>
        </p:nvSpPr>
        <p:spPr>
          <a:xfrm>
            <a:off x="504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7" name="PlaceHolder 2"/>
          <p:cNvSpPr>
            <a:spLocks noGrp="1"/>
          </p:cNvSpPr>
          <p:nvPr>
            <p:ph type="subTitle"/>
          </p:nvPr>
        </p:nvSpPr>
        <p:spPr>
          <a:xfrm>
            <a:off x="504000" y="1769040"/>
            <a:ext cx="8870040" cy="4384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62" name="PlaceHolder 2"/>
          <p:cNvSpPr>
            <a:spLocks noGrp="1"/>
          </p:cNvSpPr>
          <p:nvPr>
            <p:ph type="body"/>
          </p:nvPr>
        </p:nvSpPr>
        <p:spPr>
          <a:xfrm>
            <a:off x="504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63"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64" name="PlaceHolder 4"/>
          <p:cNvSpPr>
            <a:spLocks noGrp="1"/>
          </p:cNvSpPr>
          <p:nvPr>
            <p:ph type="body"/>
          </p:nvPr>
        </p:nvSpPr>
        <p:spPr>
          <a:xfrm>
            <a:off x="5049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66"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67"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68" name="PlaceHolder 4"/>
          <p:cNvSpPr>
            <a:spLocks noGrp="1"/>
          </p:cNvSpPr>
          <p:nvPr>
            <p:ph type="body"/>
          </p:nvPr>
        </p:nvSpPr>
        <p:spPr>
          <a:xfrm>
            <a:off x="504000" y="405936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70" name="PlaceHolder 2"/>
          <p:cNvSpPr>
            <a:spLocks noGrp="1"/>
          </p:cNvSpPr>
          <p:nvPr>
            <p:ph type="body"/>
          </p:nvPr>
        </p:nvSpPr>
        <p:spPr>
          <a:xfrm>
            <a:off x="504000" y="176904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71" name="PlaceHolder 3"/>
          <p:cNvSpPr>
            <a:spLocks noGrp="1"/>
          </p:cNvSpPr>
          <p:nvPr>
            <p:ph type="body"/>
          </p:nvPr>
        </p:nvSpPr>
        <p:spPr>
          <a:xfrm>
            <a:off x="504000" y="405936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73"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74"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75" name="PlaceHolder 4"/>
          <p:cNvSpPr>
            <a:spLocks noGrp="1"/>
          </p:cNvSpPr>
          <p:nvPr>
            <p:ph type="body"/>
          </p:nvPr>
        </p:nvSpPr>
        <p:spPr>
          <a:xfrm>
            <a:off x="504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76" name="PlaceHolder 5"/>
          <p:cNvSpPr>
            <a:spLocks noGrp="1"/>
          </p:cNvSpPr>
          <p:nvPr>
            <p:ph type="body"/>
          </p:nvPr>
        </p:nvSpPr>
        <p:spPr>
          <a:xfrm>
            <a:off x="5049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78" name="PlaceHolder 2"/>
          <p:cNvSpPr>
            <a:spLocks noGrp="1"/>
          </p:cNvSpPr>
          <p:nvPr>
            <p:ph type="body"/>
          </p:nvPr>
        </p:nvSpPr>
        <p:spPr>
          <a:xfrm>
            <a:off x="50400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79" name="PlaceHolder 3"/>
          <p:cNvSpPr>
            <a:spLocks noGrp="1"/>
          </p:cNvSpPr>
          <p:nvPr>
            <p:ph type="body"/>
          </p:nvPr>
        </p:nvSpPr>
        <p:spPr>
          <a:xfrm>
            <a:off x="350316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80" name="PlaceHolder 4"/>
          <p:cNvSpPr>
            <a:spLocks noGrp="1"/>
          </p:cNvSpPr>
          <p:nvPr>
            <p:ph type="body"/>
          </p:nvPr>
        </p:nvSpPr>
        <p:spPr>
          <a:xfrm>
            <a:off x="650196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81" name="PlaceHolder 5"/>
          <p:cNvSpPr>
            <a:spLocks noGrp="1"/>
          </p:cNvSpPr>
          <p:nvPr>
            <p:ph type="body"/>
          </p:nvPr>
        </p:nvSpPr>
        <p:spPr>
          <a:xfrm>
            <a:off x="50400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82" name="PlaceHolder 6"/>
          <p:cNvSpPr>
            <a:spLocks noGrp="1"/>
          </p:cNvSpPr>
          <p:nvPr>
            <p:ph type="body"/>
          </p:nvPr>
        </p:nvSpPr>
        <p:spPr>
          <a:xfrm>
            <a:off x="350316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83" name="PlaceHolder 7"/>
          <p:cNvSpPr>
            <a:spLocks noGrp="1"/>
          </p:cNvSpPr>
          <p:nvPr>
            <p:ph type="body"/>
          </p:nvPr>
        </p:nvSpPr>
        <p:spPr>
          <a:xfrm>
            <a:off x="650196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0"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91" name="PlaceHolder 2"/>
          <p:cNvSpPr>
            <a:spLocks noGrp="1"/>
          </p:cNvSpPr>
          <p:nvPr>
            <p:ph type="subTitle"/>
          </p:nvPr>
        </p:nvSpPr>
        <p:spPr>
          <a:xfrm>
            <a:off x="504000" y="1769040"/>
            <a:ext cx="8870040" cy="4384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93" name="PlaceHolder 2"/>
          <p:cNvSpPr>
            <a:spLocks noGrp="1"/>
          </p:cNvSpPr>
          <p:nvPr>
            <p:ph type="body"/>
          </p:nvPr>
        </p:nvSpPr>
        <p:spPr>
          <a:xfrm>
            <a:off x="504000" y="1769040"/>
            <a:ext cx="887004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95" name="PlaceHolder 2"/>
          <p:cNvSpPr>
            <a:spLocks noGrp="1"/>
          </p:cNvSpPr>
          <p:nvPr>
            <p:ph type="body"/>
          </p:nvPr>
        </p:nvSpPr>
        <p:spPr>
          <a:xfrm>
            <a:off x="504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96" name="PlaceHolder 3"/>
          <p:cNvSpPr>
            <a:spLocks noGrp="1"/>
          </p:cNvSpPr>
          <p:nvPr>
            <p:ph type="body"/>
          </p:nvPr>
        </p:nvSpPr>
        <p:spPr>
          <a:xfrm>
            <a:off x="5049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7"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9" name="PlaceHolder 2"/>
          <p:cNvSpPr>
            <a:spLocks noGrp="1"/>
          </p:cNvSpPr>
          <p:nvPr>
            <p:ph type="body"/>
          </p:nvPr>
        </p:nvSpPr>
        <p:spPr>
          <a:xfrm>
            <a:off x="504000" y="1769040"/>
            <a:ext cx="887004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8" name="PlaceHolder 1"/>
          <p:cNvSpPr>
            <a:spLocks noGrp="1"/>
          </p:cNvSpPr>
          <p:nvPr>
            <p:ph type="subTitle"/>
          </p:nvPr>
        </p:nvSpPr>
        <p:spPr>
          <a:xfrm>
            <a:off x="504000" y="301320"/>
            <a:ext cx="7704000" cy="527940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00"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01" name="PlaceHolder 3"/>
          <p:cNvSpPr>
            <a:spLocks noGrp="1"/>
          </p:cNvSpPr>
          <p:nvPr>
            <p:ph type="body"/>
          </p:nvPr>
        </p:nvSpPr>
        <p:spPr>
          <a:xfrm>
            <a:off x="5049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02" name="PlaceHolder 4"/>
          <p:cNvSpPr>
            <a:spLocks noGrp="1"/>
          </p:cNvSpPr>
          <p:nvPr>
            <p:ph type="body"/>
          </p:nvPr>
        </p:nvSpPr>
        <p:spPr>
          <a:xfrm>
            <a:off x="504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04" name="PlaceHolder 2"/>
          <p:cNvSpPr>
            <a:spLocks noGrp="1"/>
          </p:cNvSpPr>
          <p:nvPr>
            <p:ph type="body"/>
          </p:nvPr>
        </p:nvSpPr>
        <p:spPr>
          <a:xfrm>
            <a:off x="504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05"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06" name="PlaceHolder 4"/>
          <p:cNvSpPr>
            <a:spLocks noGrp="1"/>
          </p:cNvSpPr>
          <p:nvPr>
            <p:ph type="body"/>
          </p:nvPr>
        </p:nvSpPr>
        <p:spPr>
          <a:xfrm>
            <a:off x="5049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08"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09"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10" name="PlaceHolder 4"/>
          <p:cNvSpPr>
            <a:spLocks noGrp="1"/>
          </p:cNvSpPr>
          <p:nvPr>
            <p:ph type="body"/>
          </p:nvPr>
        </p:nvSpPr>
        <p:spPr>
          <a:xfrm>
            <a:off x="504000" y="405936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12" name="PlaceHolder 2"/>
          <p:cNvSpPr>
            <a:spLocks noGrp="1"/>
          </p:cNvSpPr>
          <p:nvPr>
            <p:ph type="body"/>
          </p:nvPr>
        </p:nvSpPr>
        <p:spPr>
          <a:xfrm>
            <a:off x="504000" y="176904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13" name="PlaceHolder 3"/>
          <p:cNvSpPr>
            <a:spLocks noGrp="1"/>
          </p:cNvSpPr>
          <p:nvPr>
            <p:ph type="body"/>
          </p:nvPr>
        </p:nvSpPr>
        <p:spPr>
          <a:xfrm>
            <a:off x="504000" y="405936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15"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16"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17" name="PlaceHolder 4"/>
          <p:cNvSpPr>
            <a:spLocks noGrp="1"/>
          </p:cNvSpPr>
          <p:nvPr>
            <p:ph type="body"/>
          </p:nvPr>
        </p:nvSpPr>
        <p:spPr>
          <a:xfrm>
            <a:off x="504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18" name="PlaceHolder 5"/>
          <p:cNvSpPr>
            <a:spLocks noGrp="1"/>
          </p:cNvSpPr>
          <p:nvPr>
            <p:ph type="body"/>
          </p:nvPr>
        </p:nvSpPr>
        <p:spPr>
          <a:xfrm>
            <a:off x="5049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20" name="PlaceHolder 2"/>
          <p:cNvSpPr>
            <a:spLocks noGrp="1"/>
          </p:cNvSpPr>
          <p:nvPr>
            <p:ph type="body"/>
          </p:nvPr>
        </p:nvSpPr>
        <p:spPr>
          <a:xfrm>
            <a:off x="50400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21" name="PlaceHolder 3"/>
          <p:cNvSpPr>
            <a:spLocks noGrp="1"/>
          </p:cNvSpPr>
          <p:nvPr>
            <p:ph type="body"/>
          </p:nvPr>
        </p:nvSpPr>
        <p:spPr>
          <a:xfrm>
            <a:off x="350316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22" name="PlaceHolder 4"/>
          <p:cNvSpPr>
            <a:spLocks noGrp="1"/>
          </p:cNvSpPr>
          <p:nvPr>
            <p:ph type="body"/>
          </p:nvPr>
        </p:nvSpPr>
        <p:spPr>
          <a:xfrm>
            <a:off x="650196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23" name="PlaceHolder 5"/>
          <p:cNvSpPr>
            <a:spLocks noGrp="1"/>
          </p:cNvSpPr>
          <p:nvPr>
            <p:ph type="body"/>
          </p:nvPr>
        </p:nvSpPr>
        <p:spPr>
          <a:xfrm>
            <a:off x="50400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24" name="PlaceHolder 6"/>
          <p:cNvSpPr>
            <a:spLocks noGrp="1"/>
          </p:cNvSpPr>
          <p:nvPr>
            <p:ph type="body"/>
          </p:nvPr>
        </p:nvSpPr>
        <p:spPr>
          <a:xfrm>
            <a:off x="350316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25" name="PlaceHolder 7"/>
          <p:cNvSpPr>
            <a:spLocks noGrp="1"/>
          </p:cNvSpPr>
          <p:nvPr>
            <p:ph type="body"/>
          </p:nvPr>
        </p:nvSpPr>
        <p:spPr>
          <a:xfrm>
            <a:off x="650196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32"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33" name="PlaceHolder 2"/>
          <p:cNvSpPr>
            <a:spLocks noGrp="1"/>
          </p:cNvSpPr>
          <p:nvPr>
            <p:ph type="subTitle"/>
          </p:nvPr>
        </p:nvSpPr>
        <p:spPr>
          <a:xfrm>
            <a:off x="504000" y="1769040"/>
            <a:ext cx="8870040" cy="43844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35" name="PlaceHolder 2"/>
          <p:cNvSpPr>
            <a:spLocks noGrp="1"/>
          </p:cNvSpPr>
          <p:nvPr>
            <p:ph type="body"/>
          </p:nvPr>
        </p:nvSpPr>
        <p:spPr>
          <a:xfrm>
            <a:off x="504000" y="1769040"/>
            <a:ext cx="887004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1" name="PlaceHolder 2"/>
          <p:cNvSpPr>
            <a:spLocks noGrp="1"/>
          </p:cNvSpPr>
          <p:nvPr>
            <p:ph type="body"/>
          </p:nvPr>
        </p:nvSpPr>
        <p:spPr>
          <a:xfrm>
            <a:off x="504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2" name="PlaceHolder 3"/>
          <p:cNvSpPr>
            <a:spLocks noGrp="1"/>
          </p:cNvSpPr>
          <p:nvPr>
            <p:ph type="body"/>
          </p:nvPr>
        </p:nvSpPr>
        <p:spPr>
          <a:xfrm>
            <a:off x="5049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37" name="PlaceHolder 2"/>
          <p:cNvSpPr>
            <a:spLocks noGrp="1"/>
          </p:cNvSpPr>
          <p:nvPr>
            <p:ph type="body"/>
          </p:nvPr>
        </p:nvSpPr>
        <p:spPr>
          <a:xfrm>
            <a:off x="504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38" name="PlaceHolder 3"/>
          <p:cNvSpPr>
            <a:spLocks noGrp="1"/>
          </p:cNvSpPr>
          <p:nvPr>
            <p:ph type="body"/>
          </p:nvPr>
        </p:nvSpPr>
        <p:spPr>
          <a:xfrm>
            <a:off x="5049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9"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0" name="PlaceHolder 1"/>
          <p:cNvSpPr>
            <a:spLocks noGrp="1"/>
          </p:cNvSpPr>
          <p:nvPr>
            <p:ph type="subTitle"/>
          </p:nvPr>
        </p:nvSpPr>
        <p:spPr>
          <a:xfrm>
            <a:off x="504000" y="301320"/>
            <a:ext cx="7704000" cy="527940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42"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43" name="PlaceHolder 3"/>
          <p:cNvSpPr>
            <a:spLocks noGrp="1"/>
          </p:cNvSpPr>
          <p:nvPr>
            <p:ph type="body"/>
          </p:nvPr>
        </p:nvSpPr>
        <p:spPr>
          <a:xfrm>
            <a:off x="5049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44" name="PlaceHolder 4"/>
          <p:cNvSpPr>
            <a:spLocks noGrp="1"/>
          </p:cNvSpPr>
          <p:nvPr>
            <p:ph type="body"/>
          </p:nvPr>
        </p:nvSpPr>
        <p:spPr>
          <a:xfrm>
            <a:off x="504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46" name="PlaceHolder 2"/>
          <p:cNvSpPr>
            <a:spLocks noGrp="1"/>
          </p:cNvSpPr>
          <p:nvPr>
            <p:ph type="body"/>
          </p:nvPr>
        </p:nvSpPr>
        <p:spPr>
          <a:xfrm>
            <a:off x="504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47"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48" name="PlaceHolder 4"/>
          <p:cNvSpPr>
            <a:spLocks noGrp="1"/>
          </p:cNvSpPr>
          <p:nvPr>
            <p:ph type="body"/>
          </p:nvPr>
        </p:nvSpPr>
        <p:spPr>
          <a:xfrm>
            <a:off x="5049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50"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51"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52" name="PlaceHolder 4"/>
          <p:cNvSpPr>
            <a:spLocks noGrp="1"/>
          </p:cNvSpPr>
          <p:nvPr>
            <p:ph type="body"/>
          </p:nvPr>
        </p:nvSpPr>
        <p:spPr>
          <a:xfrm>
            <a:off x="504000" y="405936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54" name="PlaceHolder 2"/>
          <p:cNvSpPr>
            <a:spLocks noGrp="1"/>
          </p:cNvSpPr>
          <p:nvPr>
            <p:ph type="body"/>
          </p:nvPr>
        </p:nvSpPr>
        <p:spPr>
          <a:xfrm>
            <a:off x="504000" y="176904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55" name="PlaceHolder 3"/>
          <p:cNvSpPr>
            <a:spLocks noGrp="1"/>
          </p:cNvSpPr>
          <p:nvPr>
            <p:ph type="body"/>
          </p:nvPr>
        </p:nvSpPr>
        <p:spPr>
          <a:xfrm>
            <a:off x="504000" y="405936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57"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58"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59" name="PlaceHolder 4"/>
          <p:cNvSpPr>
            <a:spLocks noGrp="1"/>
          </p:cNvSpPr>
          <p:nvPr>
            <p:ph type="body"/>
          </p:nvPr>
        </p:nvSpPr>
        <p:spPr>
          <a:xfrm>
            <a:off x="504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60" name="PlaceHolder 5"/>
          <p:cNvSpPr>
            <a:spLocks noGrp="1"/>
          </p:cNvSpPr>
          <p:nvPr>
            <p:ph type="body"/>
          </p:nvPr>
        </p:nvSpPr>
        <p:spPr>
          <a:xfrm>
            <a:off x="5049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62" name="PlaceHolder 2"/>
          <p:cNvSpPr>
            <a:spLocks noGrp="1"/>
          </p:cNvSpPr>
          <p:nvPr>
            <p:ph type="body"/>
          </p:nvPr>
        </p:nvSpPr>
        <p:spPr>
          <a:xfrm>
            <a:off x="50400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63" name="PlaceHolder 3"/>
          <p:cNvSpPr>
            <a:spLocks noGrp="1"/>
          </p:cNvSpPr>
          <p:nvPr>
            <p:ph type="body"/>
          </p:nvPr>
        </p:nvSpPr>
        <p:spPr>
          <a:xfrm>
            <a:off x="350316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64" name="PlaceHolder 4"/>
          <p:cNvSpPr>
            <a:spLocks noGrp="1"/>
          </p:cNvSpPr>
          <p:nvPr>
            <p:ph type="body"/>
          </p:nvPr>
        </p:nvSpPr>
        <p:spPr>
          <a:xfrm>
            <a:off x="6501960" y="176904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65" name="PlaceHolder 5"/>
          <p:cNvSpPr>
            <a:spLocks noGrp="1"/>
          </p:cNvSpPr>
          <p:nvPr>
            <p:ph type="body"/>
          </p:nvPr>
        </p:nvSpPr>
        <p:spPr>
          <a:xfrm>
            <a:off x="50400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66" name="PlaceHolder 6"/>
          <p:cNvSpPr>
            <a:spLocks noGrp="1"/>
          </p:cNvSpPr>
          <p:nvPr>
            <p:ph type="body"/>
          </p:nvPr>
        </p:nvSpPr>
        <p:spPr>
          <a:xfrm>
            <a:off x="350316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67" name="PlaceHolder 7"/>
          <p:cNvSpPr>
            <a:spLocks noGrp="1"/>
          </p:cNvSpPr>
          <p:nvPr>
            <p:ph type="body"/>
          </p:nvPr>
        </p:nvSpPr>
        <p:spPr>
          <a:xfrm>
            <a:off x="6501960" y="4059360"/>
            <a:ext cx="28558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504000" y="301320"/>
            <a:ext cx="7704000" cy="527940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16"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7" name="PlaceHolder 3"/>
          <p:cNvSpPr>
            <a:spLocks noGrp="1"/>
          </p:cNvSpPr>
          <p:nvPr>
            <p:ph type="body"/>
          </p:nvPr>
        </p:nvSpPr>
        <p:spPr>
          <a:xfrm>
            <a:off x="5049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18" name="PlaceHolder 4"/>
          <p:cNvSpPr>
            <a:spLocks noGrp="1"/>
          </p:cNvSpPr>
          <p:nvPr>
            <p:ph type="body"/>
          </p:nvPr>
        </p:nvSpPr>
        <p:spPr>
          <a:xfrm>
            <a:off x="504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20" name="PlaceHolder 2"/>
          <p:cNvSpPr>
            <a:spLocks noGrp="1"/>
          </p:cNvSpPr>
          <p:nvPr>
            <p:ph type="body"/>
          </p:nvPr>
        </p:nvSpPr>
        <p:spPr>
          <a:xfrm>
            <a:off x="504000" y="1769040"/>
            <a:ext cx="4328280" cy="43844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21"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22" name="PlaceHolder 4"/>
          <p:cNvSpPr>
            <a:spLocks noGrp="1"/>
          </p:cNvSpPr>
          <p:nvPr>
            <p:ph type="body"/>
          </p:nvPr>
        </p:nvSpPr>
        <p:spPr>
          <a:xfrm>
            <a:off x="5049000" y="405936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04000" y="301320"/>
            <a:ext cx="7704000" cy="1138680"/>
          </a:xfrm>
          <a:prstGeom prst="rect">
            <a:avLst/>
          </a:prstGeom>
        </p:spPr>
        <p:txBody>
          <a:bodyPr lIns="0" tIns="0" rIns="0" bIns="0" anchor="ctr">
            <a:noAutofit/>
          </a:bodyPr>
          <a:lstStyle/>
          <a:p>
            <a:endParaRPr lang="en-US" sz="4400" b="0" strike="noStrike" spc="-1">
              <a:solidFill>
                <a:srgbClr val="000000"/>
              </a:solidFill>
              <a:latin typeface="Times New Roman"/>
            </a:endParaRPr>
          </a:p>
        </p:txBody>
      </p:sp>
      <p:sp>
        <p:nvSpPr>
          <p:cNvPr id="24" name="PlaceHolder 2"/>
          <p:cNvSpPr>
            <a:spLocks noGrp="1"/>
          </p:cNvSpPr>
          <p:nvPr>
            <p:ph type="body"/>
          </p:nvPr>
        </p:nvSpPr>
        <p:spPr>
          <a:xfrm>
            <a:off x="504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25" name="PlaceHolder 3"/>
          <p:cNvSpPr>
            <a:spLocks noGrp="1"/>
          </p:cNvSpPr>
          <p:nvPr>
            <p:ph type="body"/>
          </p:nvPr>
        </p:nvSpPr>
        <p:spPr>
          <a:xfrm>
            <a:off x="5049000" y="1769040"/>
            <a:ext cx="432828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
        <p:nvSpPr>
          <p:cNvPr id="26" name="PlaceHolder 4"/>
          <p:cNvSpPr>
            <a:spLocks noGrp="1"/>
          </p:cNvSpPr>
          <p:nvPr>
            <p:ph type="body"/>
          </p:nvPr>
        </p:nvSpPr>
        <p:spPr>
          <a:xfrm>
            <a:off x="504000" y="4059360"/>
            <a:ext cx="8870040" cy="2091240"/>
          </a:xfrm>
          <a:prstGeom prst="rect">
            <a:avLst/>
          </a:prstGeom>
        </p:spPr>
        <p:txBody>
          <a:bodyPr lIns="0" tIns="0" rIns="0" bIns="0">
            <a:normAutofit/>
          </a:bodyPr>
          <a:lstStyle/>
          <a:p>
            <a:endParaRPr lang="en-US" sz="3200" b="0" strike="noStrike" spc="-1">
              <a:solidFill>
                <a:srgbClr val="000000"/>
              </a:solidFill>
              <a:latin typeface="Times New Roman"/>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Imagen 5"/>
          <p:cNvPicPr/>
          <p:nvPr/>
        </p:nvPicPr>
        <p:blipFill>
          <a:blip r:embed="rId14"/>
          <a:stretch/>
        </p:blipFill>
        <p:spPr>
          <a:xfrm>
            <a:off x="0" y="0"/>
            <a:ext cx="10080000" cy="7560000"/>
          </a:xfrm>
          <a:prstGeom prst="rect">
            <a:avLst/>
          </a:prstGeom>
          <a:ln>
            <a:noFill/>
          </a:ln>
        </p:spPr>
      </p:pic>
      <p:sp>
        <p:nvSpPr>
          <p:cNvPr id="7" name="PlaceHolder 1"/>
          <p:cNvSpPr>
            <a:spLocks noGrp="1"/>
          </p:cNvSpPr>
          <p:nvPr>
            <p:ph type="title"/>
          </p:nvPr>
        </p:nvSpPr>
        <p:spPr>
          <a:xfrm>
            <a:off x="504000" y="3168000"/>
            <a:ext cx="9071640" cy="1262160"/>
          </a:xfrm>
          <a:prstGeom prst="rect">
            <a:avLst/>
          </a:prstGeom>
        </p:spPr>
        <p:txBody>
          <a:bodyPr lIns="0" tIns="0" rIns="0" bIns="0" anchor="ctr">
            <a:normAutofit/>
          </a:bodyPr>
          <a:lstStyle/>
          <a:p>
            <a:pPr algn="ctr"/>
            <a:r>
              <a:rPr lang="en-US" sz="4400" b="0" strike="noStrike" spc="-1">
                <a:solidFill>
                  <a:srgbClr val="000000"/>
                </a:solidFill>
                <a:latin typeface="Times New Roman"/>
              </a:rPr>
              <a:t>Click to edit the title text format</a:t>
            </a:r>
          </a:p>
        </p:txBody>
      </p:sp>
      <p:sp>
        <p:nvSpPr>
          <p:cNvPr id="2" name="PlaceHolder 2"/>
          <p:cNvSpPr>
            <a:spLocks noGrp="1"/>
          </p:cNvSpPr>
          <p:nvPr>
            <p:ph type="body"/>
          </p:nvPr>
        </p:nvSpPr>
        <p:spPr>
          <a:xfrm>
            <a:off x="504000" y="4752000"/>
            <a:ext cx="8870040" cy="2016000"/>
          </a:xfrm>
          <a:prstGeom prst="rect">
            <a:avLst/>
          </a:prstGeom>
        </p:spPr>
        <p:txBody>
          <a:bodyPr lIns="0" tIns="0" rIns="0" bIns="0">
            <a:normAutofit fontScale="56000"/>
          </a:bodyPr>
          <a:lstStyle/>
          <a:p>
            <a:pPr marL="432000" indent="-324000" algn="ctr">
              <a:spcAft>
                <a:spcPts val="1414"/>
              </a:spcAft>
            </a:pPr>
            <a:r>
              <a:rPr lang="en-US" sz="3200" b="0" strike="noStrike" spc="-1">
                <a:solidFill>
                  <a:srgbClr val="000000"/>
                </a:solidFill>
                <a:latin typeface="Times New Roman"/>
              </a:rPr>
              <a:t>Click to edit the outline text format</a:t>
            </a:r>
          </a:p>
          <a:p>
            <a:pPr marL="864000" lvl="1" indent="-324000" algn="ctr">
              <a:spcAft>
                <a:spcPts val="1131"/>
              </a:spcAft>
            </a:pPr>
            <a:r>
              <a:rPr lang="en-US" sz="2800" b="0" strike="noStrike" spc="-1">
                <a:solidFill>
                  <a:srgbClr val="000000"/>
                </a:solidFill>
                <a:latin typeface="Times New Roman"/>
              </a:rPr>
              <a:t>Second Outline Level</a:t>
            </a:r>
          </a:p>
          <a:p>
            <a:pPr marL="1296000" lvl="2" indent="-288000" algn="ctr">
              <a:spcAft>
                <a:spcPts val="848"/>
              </a:spcAft>
            </a:pPr>
            <a:r>
              <a:rPr lang="en-US" sz="2400" b="0" strike="noStrike" spc="-1">
                <a:solidFill>
                  <a:srgbClr val="000000"/>
                </a:solidFill>
                <a:latin typeface="Times New Roman"/>
              </a:rPr>
              <a:t>Third Outline Level</a:t>
            </a:r>
          </a:p>
          <a:p>
            <a:pPr marL="1728000" lvl="3" indent="-216000" algn="ctr">
              <a:spcAft>
                <a:spcPts val="561"/>
              </a:spcAft>
            </a:pPr>
            <a:r>
              <a:rPr lang="en-US" sz="2000" b="0" strike="noStrike" spc="-1">
                <a:solidFill>
                  <a:srgbClr val="000000"/>
                </a:solidFill>
                <a:latin typeface="Times New Roman"/>
              </a:rPr>
              <a:t>Fourth Outline Level</a:t>
            </a:r>
          </a:p>
          <a:p>
            <a:pPr marL="2160000" lvl="4" indent="-216000" algn="ctr">
              <a:spcAft>
                <a:spcPts val="281"/>
              </a:spcAft>
            </a:pPr>
            <a:r>
              <a:rPr lang="en-US" sz="2000" b="0" strike="noStrike" spc="-1">
                <a:solidFill>
                  <a:srgbClr val="000000"/>
                </a:solidFill>
                <a:latin typeface="Times New Roman"/>
              </a:rPr>
              <a:t>Fifth Outline Level</a:t>
            </a:r>
          </a:p>
          <a:p>
            <a:pPr marL="2592000" lvl="5" indent="-216000" algn="ctr">
              <a:spcAft>
                <a:spcPts val="281"/>
              </a:spcAft>
            </a:pPr>
            <a:r>
              <a:rPr lang="en-US" sz="2000" b="0" strike="noStrike" spc="-1">
                <a:solidFill>
                  <a:srgbClr val="000000"/>
                </a:solidFill>
                <a:latin typeface="Times New Roman"/>
              </a:rPr>
              <a:t>Sixth Outline Level</a:t>
            </a:r>
          </a:p>
          <a:p>
            <a:pPr marL="3024000" lvl="6" indent="-216000" algn="ctr">
              <a:spcAft>
                <a:spcPts val="281"/>
              </a:spcAft>
            </a:pPr>
            <a:r>
              <a:rPr lang="en-US" sz="2000" b="0" strike="noStrike" spc="-1">
                <a:solidFill>
                  <a:srgbClr val="000000"/>
                </a:solidFill>
                <a:latin typeface="Times New Roman"/>
              </a:rPr>
              <a:t>Seventh Outline Level</a:t>
            </a:r>
          </a:p>
        </p:txBody>
      </p:sp>
      <p:sp>
        <p:nvSpPr>
          <p:cNvPr id="3" name="PlaceHolder 3"/>
          <p:cNvSpPr>
            <a:spLocks noGrp="1"/>
          </p:cNvSpPr>
          <p:nvPr>
            <p:ph type="dt"/>
          </p:nvPr>
        </p:nvSpPr>
        <p:spPr>
          <a:xfrm>
            <a:off x="503640" y="6887160"/>
            <a:ext cx="2348280" cy="521280"/>
          </a:xfrm>
          <a:prstGeom prst="rect">
            <a:avLst/>
          </a:prstGeom>
        </p:spPr>
        <p:txBody>
          <a:bodyPr lIns="0" tIns="0" rIns="0" bIns="0">
            <a:noAutofit/>
          </a:bodyPr>
          <a:lstStyle/>
          <a:p>
            <a:r>
              <a:rPr lang="en-US" sz="1400" b="0" strike="noStrike" spc="-1">
                <a:latin typeface="Times New Roman"/>
              </a:rPr>
              <a:t>&lt;date/time&gt;</a:t>
            </a:r>
          </a:p>
        </p:txBody>
      </p:sp>
      <p:sp>
        <p:nvSpPr>
          <p:cNvPr id="4" name="PlaceHolder 4"/>
          <p:cNvSpPr>
            <a:spLocks noGrp="1"/>
          </p:cNvSpPr>
          <p:nvPr>
            <p:ph type="ftr"/>
          </p:nvPr>
        </p:nvSpPr>
        <p:spPr>
          <a:xfrm>
            <a:off x="3447000" y="6887160"/>
            <a:ext cx="3195000" cy="521280"/>
          </a:xfrm>
          <a:prstGeom prst="rect">
            <a:avLst/>
          </a:prstGeom>
        </p:spPr>
        <p:txBody>
          <a:bodyPr lIns="0" tIns="0" rIns="0" bIns="0">
            <a:noAutofit/>
          </a:bodyPr>
          <a:lstStyle/>
          <a:p>
            <a:pPr algn="ctr"/>
            <a:r>
              <a:rPr lang="en-US" sz="1400" b="0" strike="noStrike" spc="-1">
                <a:latin typeface="Times New Roman"/>
              </a:rPr>
              <a:t>&lt;footer&gt;</a:t>
            </a:r>
          </a:p>
        </p:txBody>
      </p:sp>
      <p:sp>
        <p:nvSpPr>
          <p:cNvPr id="5" name="PlaceHolder 5"/>
          <p:cNvSpPr>
            <a:spLocks noGrp="1"/>
          </p:cNvSpPr>
          <p:nvPr>
            <p:ph type="sldNum"/>
          </p:nvPr>
        </p:nvSpPr>
        <p:spPr>
          <a:xfrm>
            <a:off x="7226640" y="6887160"/>
            <a:ext cx="2348280" cy="521280"/>
          </a:xfrm>
          <a:prstGeom prst="rect">
            <a:avLst/>
          </a:prstGeom>
        </p:spPr>
        <p:txBody>
          <a:bodyPr lIns="0" tIns="0" rIns="0" bIns="0">
            <a:noAutofit/>
          </a:bodyPr>
          <a:lstStyle/>
          <a:p>
            <a:pPr algn="r"/>
            <a:fld id="{BC792A1C-491A-44FD-9D1F-99DA522B711A}" type="slidenum">
              <a:rPr lang="en-US" sz="1400" b="0" strike="noStrike" spc="-1">
                <a:latin typeface="Times New Roman"/>
              </a:rPr>
              <a:t>‹Nº›</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2" name="Imagen 41"/>
          <p:cNvPicPr/>
          <p:nvPr/>
        </p:nvPicPr>
        <p:blipFill>
          <a:blip r:embed="rId14"/>
          <a:stretch/>
        </p:blipFill>
        <p:spPr>
          <a:xfrm>
            <a:off x="0" y="-1440"/>
            <a:ext cx="10080000" cy="7561440"/>
          </a:xfrm>
          <a:prstGeom prst="rect">
            <a:avLst/>
          </a:prstGeom>
          <a:ln>
            <a:noFill/>
          </a:ln>
        </p:spPr>
      </p:pic>
      <p:sp>
        <p:nvSpPr>
          <p:cNvPr id="43" name="PlaceHolder 1"/>
          <p:cNvSpPr>
            <a:spLocks noGrp="1"/>
          </p:cNvSpPr>
          <p:nvPr>
            <p:ph type="title"/>
          </p:nvPr>
        </p:nvSpPr>
        <p:spPr>
          <a:xfrm>
            <a:off x="504000" y="301320"/>
            <a:ext cx="7704000" cy="1138680"/>
          </a:xfrm>
          <a:prstGeom prst="rect">
            <a:avLst/>
          </a:prstGeom>
        </p:spPr>
        <p:txBody>
          <a:bodyPr lIns="0" tIns="0" rIns="0" bIns="0" anchor="ctr">
            <a:noAutofit/>
          </a:bodyPr>
          <a:lstStyle/>
          <a:p>
            <a:r>
              <a:rPr lang="en-US" sz="4400" b="0" strike="noStrike" spc="-1">
                <a:solidFill>
                  <a:srgbClr val="000000"/>
                </a:solidFill>
                <a:latin typeface="Times New Roman"/>
              </a:rPr>
              <a:t>Click to edit the title text format</a:t>
            </a:r>
          </a:p>
        </p:txBody>
      </p:sp>
      <p:sp>
        <p:nvSpPr>
          <p:cNvPr id="44" name="PlaceHolder 2"/>
          <p:cNvSpPr>
            <a:spLocks noGrp="1"/>
          </p:cNvSpPr>
          <p:nvPr>
            <p:ph type="body"/>
          </p:nvPr>
        </p:nvSpPr>
        <p:spPr>
          <a:xfrm>
            <a:off x="504000" y="1769040"/>
            <a:ext cx="8870040" cy="4384440"/>
          </a:xfrm>
          <a:prstGeom prst="rect">
            <a:avLst/>
          </a:prstGeom>
        </p:spPr>
        <p:txBody>
          <a:bodyPr lIns="0" tIns="0" rIns="0" bIns="0">
            <a:normAutofit/>
          </a:bodyPr>
          <a:lstStyle/>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Click to edit the outline text format</a:t>
            </a:r>
          </a:p>
          <a:p>
            <a:pPr marL="864000" lvl="1" indent="-324000">
              <a:spcAft>
                <a:spcPts val="1134"/>
              </a:spcAft>
              <a:buClr>
                <a:srgbClr val="000000"/>
              </a:buClr>
              <a:buSzPct val="75000"/>
              <a:buFont typeface="Symbol" charset="2"/>
              <a:buChar char=""/>
            </a:pPr>
            <a:r>
              <a:rPr lang="en-US" sz="2800" b="0" strike="noStrike" spc="-1">
                <a:solidFill>
                  <a:srgbClr val="000000"/>
                </a:solidFill>
                <a:latin typeface="Times New Roman"/>
              </a:rPr>
              <a:t>Second Outline Level</a:t>
            </a:r>
          </a:p>
          <a:p>
            <a:pPr marL="1296000" lvl="2" indent="-288000">
              <a:spcAft>
                <a:spcPts val="850"/>
              </a:spcAft>
              <a:buClr>
                <a:srgbClr val="000000"/>
              </a:buClr>
              <a:buSzPct val="45000"/>
              <a:buFont typeface="Wingdings" charset="2"/>
              <a:buChar char=""/>
            </a:pPr>
            <a:r>
              <a:rPr lang="en-US" sz="2400" b="0" strike="noStrike" spc="-1">
                <a:solidFill>
                  <a:srgbClr val="000000"/>
                </a:solidFill>
                <a:latin typeface="Times New Roman"/>
              </a:rPr>
              <a:t>Third Outline Level</a:t>
            </a:r>
          </a:p>
          <a:p>
            <a:pPr marL="1728000" lvl="3" indent="-216000">
              <a:spcAft>
                <a:spcPts val="567"/>
              </a:spcAft>
              <a:buClr>
                <a:srgbClr val="000000"/>
              </a:buClr>
              <a:buSzPct val="75000"/>
              <a:buFont typeface="Symbol" charset="2"/>
              <a:buChar char=""/>
            </a:pPr>
            <a:r>
              <a:rPr lang="en-US" sz="2000" b="0" strike="noStrike" spc="-1">
                <a:solidFill>
                  <a:srgbClr val="000000"/>
                </a:solidFill>
                <a:latin typeface="Times New Roman"/>
              </a:rPr>
              <a:t>Fourth Outline Level</a:t>
            </a:r>
          </a:p>
          <a:p>
            <a:pPr marL="2160000" lvl="4" indent="-216000">
              <a:spcAft>
                <a:spcPts val="283"/>
              </a:spcAft>
              <a:buClr>
                <a:srgbClr val="000000"/>
              </a:buClr>
              <a:buSzPct val="45000"/>
              <a:buFont typeface="Wingdings" charset="2"/>
              <a:buChar char=""/>
            </a:pPr>
            <a:r>
              <a:rPr lang="en-US" sz="2000" b="0" strike="noStrike" spc="-1">
                <a:solidFill>
                  <a:srgbClr val="000000"/>
                </a:solidFill>
                <a:latin typeface="Times New Roman"/>
              </a:rPr>
              <a:t>Fifth Outline Level</a:t>
            </a:r>
          </a:p>
          <a:p>
            <a:pPr marL="2592000" lvl="5" indent="-216000">
              <a:spcAft>
                <a:spcPts val="283"/>
              </a:spcAft>
              <a:buClr>
                <a:srgbClr val="000000"/>
              </a:buClr>
              <a:buSzPct val="45000"/>
              <a:buFont typeface="Wingdings" charset="2"/>
              <a:buChar char=""/>
            </a:pPr>
            <a:r>
              <a:rPr lang="en-US" sz="2000" b="0" strike="noStrike" spc="-1">
                <a:solidFill>
                  <a:srgbClr val="000000"/>
                </a:solidFill>
                <a:latin typeface="Times New Roman"/>
              </a:rPr>
              <a:t>Sixth Outline Level</a:t>
            </a:r>
          </a:p>
          <a:p>
            <a:pPr marL="3024000" lvl="6" indent="-216000">
              <a:spcAft>
                <a:spcPts val="283"/>
              </a:spcAft>
              <a:buClr>
                <a:srgbClr val="000000"/>
              </a:buClr>
              <a:buSzPct val="45000"/>
              <a:buFont typeface="Wingdings" charset="2"/>
              <a:buChar char=""/>
            </a:pPr>
            <a:r>
              <a:rPr lang="en-US" sz="2000" b="0" strike="noStrike" spc="-1">
                <a:solidFill>
                  <a:srgbClr val="000000"/>
                </a:solidFill>
                <a:latin typeface="Times New Roman"/>
              </a:rPr>
              <a:t>Seventh Outline Level</a:t>
            </a:r>
          </a:p>
        </p:txBody>
      </p:sp>
      <p:sp>
        <p:nvSpPr>
          <p:cNvPr id="45" name="PlaceHolder 3"/>
          <p:cNvSpPr>
            <a:spLocks noGrp="1"/>
          </p:cNvSpPr>
          <p:nvPr>
            <p:ph type="dt"/>
          </p:nvPr>
        </p:nvSpPr>
        <p:spPr>
          <a:xfrm>
            <a:off x="504000" y="6887160"/>
            <a:ext cx="2348280" cy="521280"/>
          </a:xfrm>
          <a:prstGeom prst="rect">
            <a:avLst/>
          </a:prstGeom>
        </p:spPr>
        <p:txBody>
          <a:bodyPr lIns="0" tIns="0" rIns="0" bIns="0">
            <a:noAutofit/>
          </a:bodyPr>
          <a:lstStyle/>
          <a:p>
            <a:r>
              <a:rPr lang="en-US" sz="1400" b="0" strike="noStrike" spc="-1">
                <a:latin typeface="Times New Roman"/>
              </a:rPr>
              <a:t>&lt;date/time&gt;</a:t>
            </a:r>
          </a:p>
        </p:txBody>
      </p:sp>
      <p:sp>
        <p:nvSpPr>
          <p:cNvPr id="46" name="PlaceHolder 4"/>
          <p:cNvSpPr>
            <a:spLocks noGrp="1"/>
          </p:cNvSpPr>
          <p:nvPr>
            <p:ph type="ftr"/>
          </p:nvPr>
        </p:nvSpPr>
        <p:spPr>
          <a:xfrm>
            <a:off x="3447360" y="6887160"/>
            <a:ext cx="3195000" cy="521280"/>
          </a:xfrm>
          <a:prstGeom prst="rect">
            <a:avLst/>
          </a:prstGeom>
        </p:spPr>
        <p:txBody>
          <a:bodyPr lIns="0" tIns="0" rIns="0" bIns="0">
            <a:noAutofit/>
          </a:bodyPr>
          <a:lstStyle/>
          <a:p>
            <a:pPr algn="ctr"/>
            <a:r>
              <a:rPr lang="en-US" sz="1400" b="0" strike="noStrike" spc="-1">
                <a:latin typeface="Times New Roman"/>
              </a:rPr>
              <a:t>&lt;footer&gt;</a:t>
            </a:r>
          </a:p>
        </p:txBody>
      </p:sp>
      <p:sp>
        <p:nvSpPr>
          <p:cNvPr id="47" name="PlaceHolder 5"/>
          <p:cNvSpPr>
            <a:spLocks noGrp="1"/>
          </p:cNvSpPr>
          <p:nvPr>
            <p:ph type="sldNum"/>
          </p:nvPr>
        </p:nvSpPr>
        <p:spPr>
          <a:xfrm>
            <a:off x="7227000" y="6887160"/>
            <a:ext cx="2348280" cy="521280"/>
          </a:xfrm>
          <a:prstGeom prst="rect">
            <a:avLst/>
          </a:prstGeom>
        </p:spPr>
        <p:txBody>
          <a:bodyPr lIns="0" tIns="0" rIns="0" bIns="0">
            <a:noAutofit/>
          </a:bodyPr>
          <a:lstStyle/>
          <a:p>
            <a:pPr algn="r"/>
            <a:fld id="{6C76D654-BEED-484E-852A-251669F8D841}" type="slidenum">
              <a:rPr lang="en-US" sz="1400" b="0" strike="noStrike" spc="-1">
                <a:latin typeface="Times New Roman"/>
              </a:rPr>
              <a:t>‹Nº›</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4" name="Imagen 83"/>
          <p:cNvPicPr/>
          <p:nvPr/>
        </p:nvPicPr>
        <p:blipFill>
          <a:blip r:embed="rId14"/>
          <a:stretch/>
        </p:blipFill>
        <p:spPr>
          <a:xfrm>
            <a:off x="0" y="0"/>
            <a:ext cx="10080000" cy="7560000"/>
          </a:xfrm>
          <a:prstGeom prst="rect">
            <a:avLst/>
          </a:prstGeom>
          <a:ln>
            <a:noFill/>
          </a:ln>
        </p:spPr>
      </p:pic>
      <p:sp>
        <p:nvSpPr>
          <p:cNvPr id="85" name="PlaceHolder 1"/>
          <p:cNvSpPr>
            <a:spLocks noGrp="1"/>
          </p:cNvSpPr>
          <p:nvPr>
            <p:ph type="title"/>
          </p:nvPr>
        </p:nvSpPr>
        <p:spPr>
          <a:xfrm>
            <a:off x="504000" y="301320"/>
            <a:ext cx="7704000" cy="1138680"/>
          </a:xfrm>
          <a:prstGeom prst="rect">
            <a:avLst/>
          </a:prstGeom>
        </p:spPr>
        <p:txBody>
          <a:bodyPr lIns="0" tIns="0" rIns="0" bIns="0" anchor="ctr">
            <a:noAutofit/>
          </a:bodyPr>
          <a:lstStyle/>
          <a:p>
            <a:r>
              <a:rPr lang="en-US" sz="4400" b="0" strike="noStrike" spc="-1">
                <a:solidFill>
                  <a:srgbClr val="000000"/>
                </a:solidFill>
                <a:latin typeface="Times New Roman"/>
              </a:rPr>
              <a:t>Click to edit the title text format</a:t>
            </a:r>
          </a:p>
        </p:txBody>
      </p:sp>
      <p:sp>
        <p:nvSpPr>
          <p:cNvPr id="86" name="PlaceHolder 2"/>
          <p:cNvSpPr>
            <a:spLocks noGrp="1"/>
          </p:cNvSpPr>
          <p:nvPr>
            <p:ph type="body"/>
          </p:nvPr>
        </p:nvSpPr>
        <p:spPr>
          <a:xfrm>
            <a:off x="504000" y="1769040"/>
            <a:ext cx="8870040" cy="4384440"/>
          </a:xfrm>
          <a:prstGeom prst="rect">
            <a:avLst/>
          </a:prstGeom>
        </p:spPr>
        <p:txBody>
          <a:bodyPr lIns="0" tIns="0" rIns="0" bIns="0">
            <a:normAutofit/>
          </a:bodyPr>
          <a:lstStyle/>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Click to edit the outline text format</a:t>
            </a:r>
          </a:p>
          <a:p>
            <a:pPr marL="864000" lvl="1" indent="-324000">
              <a:spcAft>
                <a:spcPts val="1134"/>
              </a:spcAft>
              <a:buClr>
                <a:srgbClr val="000000"/>
              </a:buClr>
              <a:buSzPct val="75000"/>
              <a:buFont typeface="Symbol" charset="2"/>
              <a:buChar char=""/>
            </a:pPr>
            <a:r>
              <a:rPr lang="en-US" sz="2800" b="0" strike="noStrike" spc="-1">
                <a:solidFill>
                  <a:srgbClr val="000000"/>
                </a:solidFill>
                <a:latin typeface="Times New Roman"/>
              </a:rPr>
              <a:t>Second Outline Level</a:t>
            </a:r>
          </a:p>
          <a:p>
            <a:pPr marL="1296000" lvl="2" indent="-288000">
              <a:spcAft>
                <a:spcPts val="850"/>
              </a:spcAft>
              <a:buClr>
                <a:srgbClr val="000000"/>
              </a:buClr>
              <a:buSzPct val="45000"/>
              <a:buFont typeface="Wingdings" charset="2"/>
              <a:buChar char=""/>
            </a:pPr>
            <a:r>
              <a:rPr lang="en-US" sz="2400" b="0" strike="noStrike" spc="-1">
                <a:solidFill>
                  <a:srgbClr val="000000"/>
                </a:solidFill>
                <a:latin typeface="Times New Roman"/>
              </a:rPr>
              <a:t>Third Outline Level</a:t>
            </a:r>
          </a:p>
          <a:p>
            <a:pPr marL="1728000" lvl="3" indent="-216000">
              <a:spcAft>
                <a:spcPts val="567"/>
              </a:spcAft>
              <a:buClr>
                <a:srgbClr val="000000"/>
              </a:buClr>
              <a:buSzPct val="75000"/>
              <a:buFont typeface="Symbol" charset="2"/>
              <a:buChar char=""/>
            </a:pPr>
            <a:r>
              <a:rPr lang="en-US" sz="2000" b="0" strike="noStrike" spc="-1">
                <a:solidFill>
                  <a:srgbClr val="000000"/>
                </a:solidFill>
                <a:latin typeface="Times New Roman"/>
              </a:rPr>
              <a:t>Fourth Outline Level</a:t>
            </a:r>
          </a:p>
          <a:p>
            <a:pPr marL="2160000" lvl="4" indent="-216000">
              <a:spcAft>
                <a:spcPts val="283"/>
              </a:spcAft>
              <a:buClr>
                <a:srgbClr val="000000"/>
              </a:buClr>
              <a:buSzPct val="45000"/>
              <a:buFont typeface="Wingdings" charset="2"/>
              <a:buChar char=""/>
            </a:pPr>
            <a:r>
              <a:rPr lang="en-US" sz="2000" b="0" strike="noStrike" spc="-1">
                <a:solidFill>
                  <a:srgbClr val="000000"/>
                </a:solidFill>
                <a:latin typeface="Times New Roman"/>
              </a:rPr>
              <a:t>Fifth Outline Level</a:t>
            </a:r>
          </a:p>
          <a:p>
            <a:pPr marL="2592000" lvl="5" indent="-216000">
              <a:spcAft>
                <a:spcPts val="283"/>
              </a:spcAft>
              <a:buClr>
                <a:srgbClr val="000000"/>
              </a:buClr>
              <a:buSzPct val="45000"/>
              <a:buFont typeface="Wingdings" charset="2"/>
              <a:buChar char=""/>
            </a:pPr>
            <a:r>
              <a:rPr lang="en-US" sz="2000" b="0" strike="noStrike" spc="-1">
                <a:solidFill>
                  <a:srgbClr val="000000"/>
                </a:solidFill>
                <a:latin typeface="Times New Roman"/>
              </a:rPr>
              <a:t>Sixth Outline Level</a:t>
            </a:r>
          </a:p>
          <a:p>
            <a:pPr marL="3024000" lvl="6" indent="-216000">
              <a:spcAft>
                <a:spcPts val="283"/>
              </a:spcAft>
              <a:buClr>
                <a:srgbClr val="000000"/>
              </a:buClr>
              <a:buSzPct val="45000"/>
              <a:buFont typeface="Wingdings" charset="2"/>
              <a:buChar char=""/>
            </a:pPr>
            <a:r>
              <a:rPr lang="en-US" sz="2000" b="0" strike="noStrike" spc="-1">
                <a:solidFill>
                  <a:srgbClr val="000000"/>
                </a:solidFill>
                <a:latin typeface="Times New Roman"/>
              </a:rPr>
              <a:t>Seventh Outline Level</a:t>
            </a:r>
          </a:p>
        </p:txBody>
      </p:sp>
      <p:sp>
        <p:nvSpPr>
          <p:cNvPr id="87" name="PlaceHolder 3"/>
          <p:cNvSpPr>
            <a:spLocks noGrp="1"/>
          </p:cNvSpPr>
          <p:nvPr>
            <p:ph type="dt"/>
          </p:nvPr>
        </p:nvSpPr>
        <p:spPr>
          <a:xfrm>
            <a:off x="504000" y="6887160"/>
            <a:ext cx="2348280" cy="521280"/>
          </a:xfrm>
          <a:prstGeom prst="rect">
            <a:avLst/>
          </a:prstGeom>
        </p:spPr>
        <p:txBody>
          <a:bodyPr lIns="0" tIns="0" rIns="0" bIns="0">
            <a:noAutofit/>
          </a:bodyPr>
          <a:lstStyle/>
          <a:p>
            <a:r>
              <a:rPr lang="en-US" sz="1400" b="0" strike="noStrike" spc="-1">
                <a:latin typeface="Times New Roman"/>
              </a:rPr>
              <a:t>&lt;date/time&gt;</a:t>
            </a:r>
          </a:p>
        </p:txBody>
      </p:sp>
      <p:sp>
        <p:nvSpPr>
          <p:cNvPr id="88" name="PlaceHolder 4"/>
          <p:cNvSpPr>
            <a:spLocks noGrp="1"/>
          </p:cNvSpPr>
          <p:nvPr>
            <p:ph type="ftr"/>
          </p:nvPr>
        </p:nvSpPr>
        <p:spPr>
          <a:xfrm>
            <a:off x="3447360" y="6887160"/>
            <a:ext cx="3195000" cy="521280"/>
          </a:xfrm>
          <a:prstGeom prst="rect">
            <a:avLst/>
          </a:prstGeom>
        </p:spPr>
        <p:txBody>
          <a:bodyPr lIns="0" tIns="0" rIns="0" bIns="0">
            <a:noAutofit/>
          </a:bodyPr>
          <a:lstStyle/>
          <a:p>
            <a:pPr algn="ctr"/>
            <a:r>
              <a:rPr lang="en-US" sz="1400" b="0" strike="noStrike" spc="-1">
                <a:latin typeface="Times New Roman"/>
              </a:rPr>
              <a:t>&lt;footer&gt;</a:t>
            </a:r>
          </a:p>
        </p:txBody>
      </p:sp>
      <p:sp>
        <p:nvSpPr>
          <p:cNvPr id="89" name="PlaceHolder 5"/>
          <p:cNvSpPr>
            <a:spLocks noGrp="1"/>
          </p:cNvSpPr>
          <p:nvPr>
            <p:ph type="sldNum"/>
          </p:nvPr>
        </p:nvSpPr>
        <p:spPr>
          <a:xfrm>
            <a:off x="7227000" y="6887160"/>
            <a:ext cx="2348280" cy="521280"/>
          </a:xfrm>
          <a:prstGeom prst="rect">
            <a:avLst/>
          </a:prstGeom>
        </p:spPr>
        <p:txBody>
          <a:bodyPr lIns="0" tIns="0" rIns="0" bIns="0">
            <a:noAutofit/>
          </a:bodyPr>
          <a:lstStyle/>
          <a:p>
            <a:pPr algn="r"/>
            <a:fld id="{96FFDC6C-1143-4617-9B3F-C55DB6A67991}" type="slidenum">
              <a:rPr lang="en-US" sz="1400" b="0" strike="noStrike" spc="-1">
                <a:latin typeface="Times New Roman"/>
              </a:rPr>
              <a:t>‹Nº›</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6" name="Imagen 125"/>
          <p:cNvPicPr/>
          <p:nvPr/>
        </p:nvPicPr>
        <p:blipFill>
          <a:blip r:embed="rId14"/>
          <a:stretch/>
        </p:blipFill>
        <p:spPr>
          <a:xfrm>
            <a:off x="0" y="0"/>
            <a:ext cx="10080000" cy="7560000"/>
          </a:xfrm>
          <a:prstGeom prst="rect">
            <a:avLst/>
          </a:prstGeom>
          <a:ln>
            <a:noFill/>
          </a:ln>
        </p:spPr>
      </p:pic>
      <p:sp>
        <p:nvSpPr>
          <p:cNvPr id="127" name="PlaceHolder 1"/>
          <p:cNvSpPr>
            <a:spLocks noGrp="1"/>
          </p:cNvSpPr>
          <p:nvPr>
            <p:ph type="title"/>
          </p:nvPr>
        </p:nvSpPr>
        <p:spPr>
          <a:xfrm>
            <a:off x="504000" y="301320"/>
            <a:ext cx="7704000" cy="1138680"/>
          </a:xfrm>
          <a:prstGeom prst="rect">
            <a:avLst/>
          </a:prstGeom>
        </p:spPr>
        <p:txBody>
          <a:bodyPr lIns="0" tIns="0" rIns="0" bIns="0" anchor="ctr">
            <a:noAutofit/>
          </a:bodyPr>
          <a:lstStyle/>
          <a:p>
            <a:r>
              <a:rPr lang="en-US" sz="4400" b="0" strike="noStrike" spc="-1">
                <a:solidFill>
                  <a:srgbClr val="000000"/>
                </a:solidFill>
                <a:latin typeface="Times New Roman"/>
              </a:rPr>
              <a:t>Click to edit the title text format</a:t>
            </a:r>
          </a:p>
        </p:txBody>
      </p:sp>
      <p:sp>
        <p:nvSpPr>
          <p:cNvPr id="128" name="PlaceHolder 2"/>
          <p:cNvSpPr>
            <a:spLocks noGrp="1"/>
          </p:cNvSpPr>
          <p:nvPr>
            <p:ph type="body"/>
          </p:nvPr>
        </p:nvSpPr>
        <p:spPr>
          <a:xfrm>
            <a:off x="504000" y="1769040"/>
            <a:ext cx="8870040" cy="4384440"/>
          </a:xfrm>
          <a:prstGeom prst="rect">
            <a:avLst/>
          </a:prstGeom>
        </p:spPr>
        <p:txBody>
          <a:bodyPr lIns="0" tIns="0" rIns="0" bIns="0">
            <a:normAutofit/>
          </a:bodyPr>
          <a:lstStyle/>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Click to edit the outline text format</a:t>
            </a:r>
          </a:p>
          <a:p>
            <a:pPr marL="864000" lvl="1" indent="-324000">
              <a:spcAft>
                <a:spcPts val="1134"/>
              </a:spcAft>
              <a:buClr>
                <a:srgbClr val="000000"/>
              </a:buClr>
              <a:buSzPct val="75000"/>
              <a:buFont typeface="Symbol" charset="2"/>
              <a:buChar char=""/>
            </a:pPr>
            <a:r>
              <a:rPr lang="en-US" sz="2800" b="0" strike="noStrike" spc="-1">
                <a:solidFill>
                  <a:srgbClr val="000000"/>
                </a:solidFill>
                <a:latin typeface="Times New Roman"/>
              </a:rPr>
              <a:t>Second Outline Level</a:t>
            </a:r>
          </a:p>
          <a:p>
            <a:pPr marL="1296000" lvl="2" indent="-288000">
              <a:spcAft>
                <a:spcPts val="850"/>
              </a:spcAft>
              <a:buClr>
                <a:srgbClr val="000000"/>
              </a:buClr>
              <a:buSzPct val="45000"/>
              <a:buFont typeface="Wingdings" charset="2"/>
              <a:buChar char=""/>
            </a:pPr>
            <a:r>
              <a:rPr lang="en-US" sz="2400" b="0" strike="noStrike" spc="-1">
                <a:solidFill>
                  <a:srgbClr val="000000"/>
                </a:solidFill>
                <a:latin typeface="Times New Roman"/>
              </a:rPr>
              <a:t>Third Outline Level</a:t>
            </a:r>
          </a:p>
          <a:p>
            <a:pPr marL="1728000" lvl="3" indent="-216000">
              <a:spcAft>
                <a:spcPts val="567"/>
              </a:spcAft>
              <a:buClr>
                <a:srgbClr val="000000"/>
              </a:buClr>
              <a:buSzPct val="75000"/>
              <a:buFont typeface="Symbol" charset="2"/>
              <a:buChar char=""/>
            </a:pPr>
            <a:r>
              <a:rPr lang="en-US" sz="2000" b="0" strike="noStrike" spc="-1">
                <a:solidFill>
                  <a:srgbClr val="000000"/>
                </a:solidFill>
                <a:latin typeface="Times New Roman"/>
              </a:rPr>
              <a:t>Fourth Outline Level</a:t>
            </a:r>
          </a:p>
          <a:p>
            <a:pPr marL="2160000" lvl="4" indent="-216000">
              <a:spcAft>
                <a:spcPts val="283"/>
              </a:spcAft>
              <a:buClr>
                <a:srgbClr val="000000"/>
              </a:buClr>
              <a:buSzPct val="45000"/>
              <a:buFont typeface="Wingdings" charset="2"/>
              <a:buChar char=""/>
            </a:pPr>
            <a:r>
              <a:rPr lang="en-US" sz="2000" b="0" strike="noStrike" spc="-1">
                <a:solidFill>
                  <a:srgbClr val="000000"/>
                </a:solidFill>
                <a:latin typeface="Times New Roman"/>
              </a:rPr>
              <a:t>Fifth Outline Level</a:t>
            </a:r>
          </a:p>
          <a:p>
            <a:pPr marL="2592000" lvl="5" indent="-216000">
              <a:spcAft>
                <a:spcPts val="283"/>
              </a:spcAft>
              <a:buClr>
                <a:srgbClr val="000000"/>
              </a:buClr>
              <a:buSzPct val="45000"/>
              <a:buFont typeface="Wingdings" charset="2"/>
              <a:buChar char=""/>
            </a:pPr>
            <a:r>
              <a:rPr lang="en-US" sz="2000" b="0" strike="noStrike" spc="-1">
                <a:solidFill>
                  <a:srgbClr val="000000"/>
                </a:solidFill>
                <a:latin typeface="Times New Roman"/>
              </a:rPr>
              <a:t>Sixth Outline Level</a:t>
            </a:r>
          </a:p>
          <a:p>
            <a:pPr marL="3024000" lvl="6" indent="-216000">
              <a:spcAft>
                <a:spcPts val="283"/>
              </a:spcAft>
              <a:buClr>
                <a:srgbClr val="000000"/>
              </a:buClr>
              <a:buSzPct val="45000"/>
              <a:buFont typeface="Wingdings" charset="2"/>
              <a:buChar char=""/>
            </a:pPr>
            <a:r>
              <a:rPr lang="en-US" sz="2000" b="0" strike="noStrike" spc="-1">
                <a:solidFill>
                  <a:srgbClr val="000000"/>
                </a:solidFill>
                <a:latin typeface="Times New Roman"/>
              </a:rPr>
              <a:t>Seventh Outline Level</a:t>
            </a:r>
          </a:p>
        </p:txBody>
      </p:sp>
      <p:sp>
        <p:nvSpPr>
          <p:cNvPr id="129" name="PlaceHolder 3"/>
          <p:cNvSpPr>
            <a:spLocks noGrp="1"/>
          </p:cNvSpPr>
          <p:nvPr>
            <p:ph type="dt"/>
          </p:nvPr>
        </p:nvSpPr>
        <p:spPr>
          <a:xfrm>
            <a:off x="504000" y="6887160"/>
            <a:ext cx="2348280" cy="521280"/>
          </a:xfrm>
          <a:prstGeom prst="rect">
            <a:avLst/>
          </a:prstGeom>
        </p:spPr>
        <p:txBody>
          <a:bodyPr lIns="0" tIns="0" rIns="0" bIns="0">
            <a:noAutofit/>
          </a:bodyPr>
          <a:lstStyle/>
          <a:p>
            <a:r>
              <a:rPr lang="en-US" sz="1400" b="0" strike="noStrike" spc="-1">
                <a:latin typeface="Times New Roman"/>
              </a:rPr>
              <a:t>&lt;date/time&gt;</a:t>
            </a:r>
          </a:p>
        </p:txBody>
      </p:sp>
      <p:sp>
        <p:nvSpPr>
          <p:cNvPr id="130" name="PlaceHolder 4"/>
          <p:cNvSpPr>
            <a:spLocks noGrp="1"/>
          </p:cNvSpPr>
          <p:nvPr>
            <p:ph type="ftr"/>
          </p:nvPr>
        </p:nvSpPr>
        <p:spPr>
          <a:xfrm>
            <a:off x="3447360" y="6887160"/>
            <a:ext cx="3195000" cy="521280"/>
          </a:xfrm>
          <a:prstGeom prst="rect">
            <a:avLst/>
          </a:prstGeom>
        </p:spPr>
        <p:txBody>
          <a:bodyPr lIns="0" tIns="0" rIns="0" bIns="0">
            <a:noAutofit/>
          </a:bodyPr>
          <a:lstStyle/>
          <a:p>
            <a:pPr algn="ctr"/>
            <a:r>
              <a:rPr lang="en-US" sz="1400" b="0" strike="noStrike" spc="-1">
                <a:latin typeface="Times New Roman"/>
              </a:rPr>
              <a:t>&lt;footer&gt;</a:t>
            </a:r>
          </a:p>
        </p:txBody>
      </p:sp>
      <p:sp>
        <p:nvSpPr>
          <p:cNvPr id="131" name="PlaceHolder 5"/>
          <p:cNvSpPr>
            <a:spLocks noGrp="1"/>
          </p:cNvSpPr>
          <p:nvPr>
            <p:ph type="sldNum"/>
          </p:nvPr>
        </p:nvSpPr>
        <p:spPr>
          <a:xfrm>
            <a:off x="7227000" y="6887160"/>
            <a:ext cx="2348280" cy="521280"/>
          </a:xfrm>
          <a:prstGeom prst="rect">
            <a:avLst/>
          </a:prstGeom>
        </p:spPr>
        <p:txBody>
          <a:bodyPr lIns="0" tIns="0" rIns="0" bIns="0">
            <a:noAutofit/>
          </a:bodyPr>
          <a:lstStyle/>
          <a:p>
            <a:pPr algn="r"/>
            <a:fld id="{1027B3C1-C58B-494C-BA7B-A26B139EC851}" type="slidenum">
              <a:rPr lang="en-US" sz="1400" b="0" strike="noStrike" spc="-1">
                <a:latin typeface="Times New Roman"/>
              </a:rPr>
              <a:t>‹Nº›</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7.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7.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extShape 1"/>
          <p:cNvSpPr txBox="1"/>
          <p:nvPr/>
        </p:nvSpPr>
        <p:spPr>
          <a:xfrm>
            <a:off x="504000" y="3168000"/>
            <a:ext cx="9071640" cy="1262160"/>
          </a:xfrm>
          <a:prstGeom prst="rect">
            <a:avLst/>
          </a:prstGeom>
          <a:noFill/>
          <a:ln>
            <a:noFill/>
          </a:ln>
        </p:spPr>
        <p:txBody>
          <a:bodyPr lIns="0" tIns="0" rIns="0" bIns="0" anchor="ctr">
            <a:normAutofit lnSpcReduction="10000"/>
          </a:bodyPr>
          <a:lstStyle/>
          <a:p>
            <a:pPr algn="ctr"/>
            <a:r>
              <a:rPr lang="en-US" sz="4400" b="0" strike="noStrike" spc="-1" dirty="0">
                <a:solidFill>
                  <a:srgbClr val="000000"/>
                </a:solidFill>
                <a:latin typeface="Times New Roman"/>
              </a:rPr>
              <a:t>TÉCNICAS DE MODELACIÓN Y SIMULACIÓN</a:t>
            </a:r>
          </a:p>
        </p:txBody>
      </p:sp>
      <p:sp>
        <p:nvSpPr>
          <p:cNvPr id="169" name="TextShape 2"/>
          <p:cNvSpPr txBox="1"/>
          <p:nvPr/>
        </p:nvSpPr>
        <p:spPr>
          <a:xfrm>
            <a:off x="504000" y="4752000"/>
            <a:ext cx="8870040" cy="2592000"/>
          </a:xfrm>
          <a:prstGeom prst="rect">
            <a:avLst/>
          </a:prstGeom>
          <a:noFill/>
          <a:ln>
            <a:noFill/>
          </a:ln>
        </p:spPr>
        <p:txBody>
          <a:bodyPr lIns="0" tIns="0" rIns="0" bIns="0">
            <a:normAutofit/>
          </a:bodyPr>
          <a:lstStyle/>
          <a:p>
            <a:pPr marL="432000" indent="-324000" algn="ctr">
              <a:spcAft>
                <a:spcPts val="1414"/>
              </a:spcAft>
            </a:pPr>
            <a:r>
              <a:rPr lang="en-US" sz="3200" b="0" strike="noStrike" spc="-1" dirty="0">
                <a:solidFill>
                  <a:srgbClr val="000000"/>
                </a:solidFill>
                <a:latin typeface="Times New Roman"/>
              </a:rPr>
              <a:t>CLASE 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a:solidFill>
                  <a:srgbClr val="000000"/>
                </a:solidFill>
                <a:effectLst>
                  <a:outerShdw blurRad="38100" dist="38100" dir="2700000" algn="tl">
                    <a:srgbClr val="000000">
                      <a:alpha val="43137"/>
                    </a:srgbClr>
                  </a:outerShdw>
                </a:effectLst>
                <a:latin typeface="Times New Roman"/>
              </a:rPr>
              <a:t>Modelación matemática</a:t>
            </a:r>
          </a:p>
        </p:txBody>
      </p:sp>
      <p:sp>
        <p:nvSpPr>
          <p:cNvPr id="198"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a:solidFill>
                  <a:srgbClr val="000000"/>
                </a:solidFill>
                <a:latin typeface="Times New Roman"/>
              </a:rPr>
              <a:t>Tipos de modelos:</a:t>
            </a:r>
            <a:endParaRPr lang="en-US" sz="3200" b="0" strike="noStrike" spc="-1">
              <a:solidFill>
                <a:srgbClr val="000000"/>
              </a:solidFill>
              <a:latin typeface="Times New Roman"/>
            </a:endParaRPr>
          </a:p>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Modelos reales</a:t>
            </a:r>
          </a:p>
        </p:txBody>
      </p:sp>
      <p:pic>
        <p:nvPicPr>
          <p:cNvPr id="199" name="Imagen 198"/>
          <p:cNvPicPr/>
          <p:nvPr/>
        </p:nvPicPr>
        <p:blipFill>
          <a:blip r:embed="rId2"/>
          <a:stretch/>
        </p:blipFill>
        <p:spPr>
          <a:xfrm>
            <a:off x="365760" y="3308400"/>
            <a:ext cx="4098240" cy="3275280"/>
          </a:xfrm>
          <a:prstGeom prst="rect">
            <a:avLst/>
          </a:prstGeom>
          <a:ln>
            <a:noFill/>
          </a:ln>
        </p:spPr>
      </p:pic>
      <p:pic>
        <p:nvPicPr>
          <p:cNvPr id="200" name="Imagen 199"/>
          <p:cNvPicPr/>
          <p:nvPr/>
        </p:nvPicPr>
        <p:blipFill>
          <a:blip r:embed="rId3"/>
          <a:stretch/>
        </p:blipFill>
        <p:spPr>
          <a:xfrm>
            <a:off x="4754880" y="3383280"/>
            <a:ext cx="4225680" cy="2387520"/>
          </a:xfrm>
          <a:prstGeom prst="rect">
            <a:avLst/>
          </a:prstGeom>
          <a:ln>
            <a:noFill/>
          </a:ln>
        </p:spPr>
      </p:pic>
      <p:pic>
        <p:nvPicPr>
          <p:cNvPr id="201" name="Imagen 200"/>
          <p:cNvPicPr/>
          <p:nvPr/>
        </p:nvPicPr>
        <p:blipFill>
          <a:blip r:embed="rId4"/>
          <a:stretch/>
        </p:blipFill>
        <p:spPr>
          <a:xfrm>
            <a:off x="4299840" y="5376240"/>
            <a:ext cx="2466720" cy="1847520"/>
          </a:xfrm>
          <a:prstGeom prst="rect">
            <a:avLst/>
          </a:prstGeom>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a:solidFill>
                  <a:srgbClr val="000000"/>
                </a:solidFill>
                <a:effectLst>
                  <a:outerShdw blurRad="38100" dist="38100" dir="2700000" algn="tl">
                    <a:srgbClr val="000000">
                      <a:alpha val="43137"/>
                    </a:srgbClr>
                  </a:outerShdw>
                </a:effectLst>
                <a:latin typeface="Times New Roman"/>
              </a:rPr>
              <a:t>Modelación matemática</a:t>
            </a:r>
          </a:p>
        </p:txBody>
      </p:sp>
      <p:sp>
        <p:nvSpPr>
          <p:cNvPr id="203"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a:solidFill>
                  <a:srgbClr val="000000"/>
                </a:solidFill>
                <a:latin typeface="Times New Roman"/>
              </a:rPr>
              <a:t>Tipos de modelos:</a:t>
            </a:r>
            <a:endParaRPr lang="en-US" sz="3200" b="0" strike="noStrike" spc="-1">
              <a:solidFill>
                <a:srgbClr val="000000"/>
              </a:solidFill>
              <a:latin typeface="Times New Roman"/>
            </a:endParaRPr>
          </a:p>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Modelos matemáticos</a:t>
            </a:r>
          </a:p>
        </p:txBody>
      </p:sp>
      <p:pic>
        <p:nvPicPr>
          <p:cNvPr id="204" name="Imagen 203"/>
          <p:cNvPicPr/>
          <p:nvPr/>
        </p:nvPicPr>
        <p:blipFill>
          <a:blip r:embed="rId2"/>
          <a:stretch/>
        </p:blipFill>
        <p:spPr>
          <a:xfrm>
            <a:off x="2011680" y="2926080"/>
            <a:ext cx="5496120" cy="3852360"/>
          </a:xfrm>
          <a:prstGeom prst="rect">
            <a:avLst/>
          </a:prstGeom>
          <a:ln>
            <a:noFill/>
          </a:ln>
        </p:spPr>
      </p:pic>
      <p:sp>
        <p:nvSpPr>
          <p:cNvPr id="205" name="TextShape 3"/>
          <p:cNvSpPr txBox="1"/>
          <p:nvPr/>
        </p:nvSpPr>
        <p:spPr>
          <a:xfrm>
            <a:off x="3017520" y="6778440"/>
            <a:ext cx="3657600" cy="365760"/>
          </a:xfrm>
          <a:prstGeom prst="rect">
            <a:avLst/>
          </a:prstGeom>
          <a:noFill/>
          <a:ln>
            <a:noFill/>
          </a:ln>
        </p:spPr>
        <p:txBody>
          <a:bodyPr lIns="90000" tIns="45000" rIns="90000" bIns="45000">
            <a:noAutofit/>
          </a:bodyPr>
          <a:lstStyle/>
          <a:p>
            <a:pPr algn="ctr"/>
            <a:r>
              <a:rPr lang="en-US" sz="1800" b="0" strike="noStrike" spc="-1">
                <a:latin typeface="Arial"/>
              </a:rPr>
              <a:t>Luisetto et al., 2018</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a:solidFill>
                  <a:srgbClr val="000000"/>
                </a:solidFill>
                <a:effectLst>
                  <a:outerShdw blurRad="38100" dist="38100" dir="2700000" algn="tl">
                    <a:srgbClr val="000000">
                      <a:alpha val="43137"/>
                    </a:srgbClr>
                  </a:outerShdw>
                </a:effectLst>
                <a:latin typeface="Times New Roman"/>
              </a:rPr>
              <a:t>Modelación matemática</a:t>
            </a:r>
          </a:p>
        </p:txBody>
      </p:sp>
      <p:sp>
        <p:nvSpPr>
          <p:cNvPr id="207"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a:solidFill>
                  <a:srgbClr val="000000"/>
                </a:solidFill>
                <a:latin typeface="Times New Roman"/>
              </a:rPr>
              <a:t>Tipos de modelos matemáticos:</a:t>
            </a:r>
            <a:endParaRPr lang="en-US" sz="3200" b="0" strike="noStrike" spc="-1">
              <a:solidFill>
                <a:srgbClr val="000000"/>
              </a:solidFill>
              <a:latin typeface="Times New Roman"/>
            </a:endParaRPr>
          </a:p>
          <a:p>
            <a:pPr marL="432000" indent="-324000" algn="just">
              <a:spcAft>
                <a:spcPts val="1417"/>
              </a:spcAft>
              <a:buClr>
                <a:srgbClr val="000000"/>
              </a:buClr>
              <a:buSzPct val="45000"/>
              <a:buFont typeface="Wingdings" charset="2"/>
              <a:buChar char=""/>
            </a:pPr>
            <a:r>
              <a:rPr lang="en-US" sz="3200" b="1" i="1" strike="noStrike" spc="-1">
                <a:solidFill>
                  <a:srgbClr val="000000"/>
                </a:solidFill>
                <a:latin typeface="Times New Roman"/>
              </a:rPr>
              <a:t>Modelos dinámicos:</a:t>
            </a:r>
            <a:r>
              <a:rPr lang="en-US" sz="3200" b="0" strike="noStrike" spc="-1">
                <a:solidFill>
                  <a:srgbClr val="000000"/>
                </a:solidFill>
                <a:latin typeface="Times New Roman"/>
              </a:rPr>
              <a:t> el comportamiento temporal del sistema real es de interés primordial. En consecuencia, los componentes principales del modelo son ecuaciones diferenciales ordinarias, ecuaciones de retardo, ecuaciones diferenciales estocásticas y / o ecuaciones diferenciales parciales de tipo parabólico o hiperbólico.</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Modelación</a:t>
            </a:r>
            <a:r>
              <a:rPr lang="en-US" sz="4400" b="0" strike="noStrike" spc="-1" dirty="0">
                <a:solidFill>
                  <a:srgbClr val="000000"/>
                </a:solidFill>
                <a:effectLst>
                  <a:outerShdw blurRad="38100" dist="38100" dir="2700000" algn="tl">
                    <a:srgbClr val="000000">
                      <a:alpha val="43137"/>
                    </a:srgbClr>
                  </a:outerShdw>
                </a:effectLst>
                <a:latin typeface="Times New Roman"/>
              </a:rPr>
              <a:t> </a:t>
            </a:r>
            <a:r>
              <a:rPr lang="en-US" sz="4400" b="0" strike="noStrike" spc="-1" dirty="0" err="1">
                <a:solidFill>
                  <a:srgbClr val="000000"/>
                </a:solidFill>
                <a:effectLst>
                  <a:outerShdw blurRad="38100" dist="38100" dir="2700000" algn="tl">
                    <a:srgbClr val="000000">
                      <a:alpha val="43137"/>
                    </a:srgbClr>
                  </a:outerShdw>
                </a:effectLst>
                <a:latin typeface="Times New Roman"/>
              </a:rPr>
              <a:t>matemática</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209"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a:solidFill>
                  <a:srgbClr val="000000"/>
                </a:solidFill>
                <a:latin typeface="Times New Roman"/>
              </a:rPr>
              <a:t>Tipos de modelos matemáticos:</a:t>
            </a:r>
            <a:endParaRPr lang="en-US" sz="3200" b="0" strike="noStrike" spc="-1">
              <a:solidFill>
                <a:srgbClr val="000000"/>
              </a:solidFill>
              <a:latin typeface="Times New Roman"/>
            </a:endParaRPr>
          </a:p>
          <a:p>
            <a:pPr marL="432000" indent="-324000" algn="just">
              <a:spcAft>
                <a:spcPts val="1417"/>
              </a:spcAft>
              <a:buClr>
                <a:srgbClr val="000000"/>
              </a:buClr>
              <a:buSzPct val="45000"/>
              <a:buFont typeface="Wingdings" charset="2"/>
              <a:buChar char=""/>
            </a:pPr>
            <a:r>
              <a:rPr lang="en-US" sz="3200" b="1" i="1" strike="noStrike" spc="-1">
                <a:solidFill>
                  <a:srgbClr val="000000"/>
                </a:solidFill>
                <a:latin typeface="Times New Roman"/>
              </a:rPr>
              <a:t>Modelos geométricos:</a:t>
            </a:r>
            <a:r>
              <a:rPr lang="en-US" sz="3200" b="0" strike="noStrike" spc="-1">
                <a:solidFill>
                  <a:srgbClr val="000000"/>
                </a:solidFill>
                <a:latin typeface="Times New Roman"/>
              </a:rPr>
              <a:t> representa la geometría del sistema real. Un ejemplo lo dan los modelos que pueden utilizarse para optimizar la forma del sistema real de acuerdo con criterios dados. La tomografía computarizada o la resonancia magnética en medicina son un ejemplo de modelos gemetricos.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a:solidFill>
                  <a:srgbClr val="000000"/>
                </a:solidFill>
                <a:effectLst>
                  <a:outerShdw blurRad="38100" dist="38100" dir="2700000" algn="tl">
                    <a:srgbClr val="000000">
                      <a:alpha val="43137"/>
                    </a:srgbClr>
                  </a:outerShdw>
                </a:effectLst>
                <a:latin typeface="Times New Roman"/>
              </a:rPr>
              <a:t>Modelación matemática</a:t>
            </a:r>
          </a:p>
        </p:txBody>
      </p:sp>
      <p:sp>
        <p:nvSpPr>
          <p:cNvPr id="211"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a:solidFill>
                  <a:srgbClr val="000000"/>
                </a:solidFill>
                <a:latin typeface="Times New Roman"/>
              </a:rPr>
              <a:t>Tipos de modelos matemáticos:</a:t>
            </a:r>
            <a:endParaRPr lang="en-US" sz="3200" b="0" strike="noStrike" spc="-1">
              <a:solidFill>
                <a:srgbClr val="000000"/>
              </a:solidFill>
              <a:latin typeface="Times New Roman"/>
            </a:endParaRPr>
          </a:p>
          <a:p>
            <a:pPr marL="432000" indent="-324000" algn="just">
              <a:spcAft>
                <a:spcPts val="1417"/>
              </a:spcAft>
              <a:buClr>
                <a:srgbClr val="000000"/>
              </a:buClr>
              <a:buSzPct val="45000"/>
              <a:buFont typeface="Wingdings" charset="2"/>
              <a:buChar char=""/>
            </a:pPr>
            <a:r>
              <a:rPr lang="en-US" sz="3200" b="1" i="1" strike="noStrike" spc="-1">
                <a:solidFill>
                  <a:srgbClr val="000000"/>
                </a:solidFill>
                <a:latin typeface="Times New Roman"/>
              </a:rPr>
              <a:t>Modelos de clasificación: </a:t>
            </a:r>
            <a:r>
              <a:rPr lang="en-US" sz="3200" b="0" strike="noStrike" spc="-1">
                <a:solidFill>
                  <a:srgbClr val="000000"/>
                </a:solidFill>
                <a:latin typeface="Times New Roman"/>
              </a:rPr>
              <a:t>permiten clasificar miembros de un conjunto de objetos o de una población en base a los datos disponibles. Muchos los modelos estadísticos entran en esta clase.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a:solidFill>
                  <a:srgbClr val="000000"/>
                </a:solidFill>
                <a:effectLst>
                  <a:outerShdw blurRad="38100" dist="38100" dir="2700000" algn="tl">
                    <a:srgbClr val="000000">
                      <a:alpha val="43137"/>
                    </a:srgbClr>
                  </a:outerShdw>
                </a:effectLst>
                <a:latin typeface="Times New Roman"/>
              </a:rPr>
              <a:t>Modelación matemática</a:t>
            </a:r>
          </a:p>
        </p:txBody>
      </p:sp>
      <p:sp>
        <p:nvSpPr>
          <p:cNvPr id="213" name="CustomShape 2"/>
          <p:cNvSpPr/>
          <p:nvPr/>
        </p:nvSpPr>
        <p:spPr>
          <a:xfrm>
            <a:off x="3660480" y="2892960"/>
            <a:ext cx="2286000" cy="2286000"/>
          </a:xfrm>
          <a:prstGeom prst="ellipse">
            <a:avLst/>
          </a:prstGeom>
          <a:solidFill>
            <a:srgbClr val="CFE7F5"/>
          </a:solidFill>
          <a:ln>
            <a:solidFill>
              <a:srgbClr val="808080"/>
            </a:solidFill>
          </a:ln>
        </p:spPr>
        <p:style>
          <a:lnRef idx="0">
            <a:scrgbClr r="0" g="0" b="0"/>
          </a:lnRef>
          <a:fillRef idx="0">
            <a:scrgbClr r="0" g="0" b="0"/>
          </a:fillRef>
          <a:effectRef idx="0">
            <a:scrgbClr r="0" g="0" b="0"/>
          </a:effectRef>
          <a:fontRef idx="minor"/>
        </p:style>
        <p:txBody>
          <a:bodyPr/>
          <a:lstStyle/>
          <a:p>
            <a:endParaRPr lang="es-CO"/>
          </a:p>
        </p:txBody>
      </p:sp>
      <p:sp>
        <p:nvSpPr>
          <p:cNvPr id="214" name="CustomShape 3"/>
          <p:cNvSpPr/>
          <p:nvPr/>
        </p:nvSpPr>
        <p:spPr>
          <a:xfrm rot="3598800">
            <a:off x="4728960" y="2045880"/>
            <a:ext cx="1005840" cy="1280160"/>
          </a:xfrm>
          <a:custGeom>
            <a:avLst/>
            <a:gdLst/>
            <a:ahLst/>
            <a:cxnLst/>
            <a:rect l="l" t="t" r="r" b="b"/>
            <a:pathLst>
              <a:path w="21600" h="21600">
                <a:moveTo>
                  <a:pt x="0" y="0"/>
                </a:moveTo>
                <a:lnTo>
                  <a:pt x="21600" y="21600"/>
                </a:lnTo>
                <a:lnTo>
                  <a:pt x="0" y="21600"/>
                </a:lnTo>
                <a:lnTo>
                  <a:pt x="0" y="0"/>
                </a:lnTo>
                <a:close/>
              </a:path>
            </a:pathLst>
          </a:custGeom>
          <a:solidFill>
            <a:srgbClr val="622502"/>
          </a:solidFill>
          <a:ln>
            <a:solidFill>
              <a:srgbClr val="808080"/>
            </a:solidFill>
          </a:ln>
        </p:spPr>
        <p:style>
          <a:lnRef idx="0">
            <a:scrgbClr r="0" g="0" b="0"/>
          </a:lnRef>
          <a:fillRef idx="0">
            <a:scrgbClr r="0" g="0" b="0"/>
          </a:fillRef>
          <a:effectRef idx="0">
            <a:scrgbClr r="0" g="0" b="0"/>
          </a:effectRef>
          <a:fontRef idx="minor"/>
        </p:style>
        <p:txBody>
          <a:bodyPr/>
          <a:lstStyle/>
          <a:p>
            <a:endParaRPr lang="es-CO"/>
          </a:p>
        </p:txBody>
      </p:sp>
      <p:sp>
        <p:nvSpPr>
          <p:cNvPr id="215" name="CustomShape 4"/>
          <p:cNvSpPr/>
          <p:nvPr/>
        </p:nvSpPr>
        <p:spPr>
          <a:xfrm rot="5937600">
            <a:off x="5555880" y="3123720"/>
            <a:ext cx="1005840" cy="1280160"/>
          </a:xfrm>
          <a:custGeom>
            <a:avLst/>
            <a:gdLst/>
            <a:ahLst/>
            <a:cxnLst/>
            <a:rect l="l" t="t" r="r" b="b"/>
            <a:pathLst>
              <a:path w="21600" h="21600">
                <a:moveTo>
                  <a:pt x="0" y="0"/>
                </a:moveTo>
                <a:lnTo>
                  <a:pt x="21600" y="21600"/>
                </a:lnTo>
                <a:lnTo>
                  <a:pt x="0" y="21600"/>
                </a:lnTo>
                <a:lnTo>
                  <a:pt x="0" y="0"/>
                </a:lnTo>
                <a:close/>
              </a:path>
            </a:pathLst>
          </a:custGeom>
          <a:solidFill>
            <a:srgbClr val="622502"/>
          </a:solidFill>
          <a:ln>
            <a:solidFill>
              <a:srgbClr val="808080"/>
            </a:solidFill>
          </a:ln>
        </p:spPr>
        <p:style>
          <a:lnRef idx="0">
            <a:scrgbClr r="0" g="0" b="0"/>
          </a:lnRef>
          <a:fillRef idx="0">
            <a:scrgbClr r="0" g="0" b="0"/>
          </a:fillRef>
          <a:effectRef idx="0">
            <a:scrgbClr r="0" g="0" b="0"/>
          </a:effectRef>
          <a:fontRef idx="minor"/>
        </p:style>
        <p:txBody>
          <a:bodyPr/>
          <a:lstStyle/>
          <a:p>
            <a:endParaRPr lang="es-CO"/>
          </a:p>
        </p:txBody>
      </p:sp>
      <p:sp>
        <p:nvSpPr>
          <p:cNvPr id="216" name="CustomShape 5"/>
          <p:cNvSpPr/>
          <p:nvPr/>
        </p:nvSpPr>
        <p:spPr>
          <a:xfrm rot="13932600">
            <a:off x="3514320" y="4505400"/>
            <a:ext cx="1005840" cy="1280160"/>
          </a:xfrm>
          <a:custGeom>
            <a:avLst/>
            <a:gdLst/>
            <a:ahLst/>
            <a:cxnLst/>
            <a:rect l="l" t="t" r="r" b="b"/>
            <a:pathLst>
              <a:path w="21600" h="21600">
                <a:moveTo>
                  <a:pt x="0" y="0"/>
                </a:moveTo>
                <a:lnTo>
                  <a:pt x="21600" y="21600"/>
                </a:lnTo>
                <a:lnTo>
                  <a:pt x="0" y="21600"/>
                </a:lnTo>
                <a:lnTo>
                  <a:pt x="0" y="0"/>
                </a:lnTo>
                <a:close/>
              </a:path>
            </a:pathLst>
          </a:custGeom>
          <a:solidFill>
            <a:srgbClr val="622502"/>
          </a:solidFill>
          <a:ln>
            <a:solidFill>
              <a:srgbClr val="808080"/>
            </a:solidFill>
          </a:ln>
        </p:spPr>
        <p:style>
          <a:lnRef idx="0">
            <a:scrgbClr r="0" g="0" b="0"/>
          </a:lnRef>
          <a:fillRef idx="0">
            <a:scrgbClr r="0" g="0" b="0"/>
          </a:fillRef>
          <a:effectRef idx="0">
            <a:scrgbClr r="0" g="0" b="0"/>
          </a:effectRef>
          <a:fontRef idx="minor"/>
        </p:style>
        <p:txBody>
          <a:bodyPr/>
          <a:lstStyle/>
          <a:p>
            <a:endParaRPr lang="es-CO"/>
          </a:p>
        </p:txBody>
      </p:sp>
      <p:sp>
        <p:nvSpPr>
          <p:cNvPr id="217" name="CustomShape 6"/>
          <p:cNvSpPr/>
          <p:nvPr/>
        </p:nvSpPr>
        <p:spPr>
          <a:xfrm rot="9375600">
            <a:off x="5246640" y="4462200"/>
            <a:ext cx="1005840" cy="1280160"/>
          </a:xfrm>
          <a:custGeom>
            <a:avLst/>
            <a:gdLst/>
            <a:ahLst/>
            <a:cxnLst/>
            <a:rect l="l" t="t" r="r" b="b"/>
            <a:pathLst>
              <a:path w="21600" h="21600">
                <a:moveTo>
                  <a:pt x="0" y="0"/>
                </a:moveTo>
                <a:lnTo>
                  <a:pt x="21600" y="21600"/>
                </a:lnTo>
                <a:lnTo>
                  <a:pt x="0" y="21600"/>
                </a:lnTo>
                <a:lnTo>
                  <a:pt x="0" y="0"/>
                </a:lnTo>
                <a:close/>
              </a:path>
            </a:pathLst>
          </a:custGeom>
          <a:solidFill>
            <a:srgbClr val="622502"/>
          </a:solidFill>
          <a:ln>
            <a:solidFill>
              <a:srgbClr val="808080"/>
            </a:solidFill>
          </a:ln>
        </p:spPr>
        <p:style>
          <a:lnRef idx="0">
            <a:scrgbClr r="0" g="0" b="0"/>
          </a:lnRef>
          <a:fillRef idx="0">
            <a:scrgbClr r="0" g="0" b="0"/>
          </a:fillRef>
          <a:effectRef idx="0">
            <a:scrgbClr r="0" g="0" b="0"/>
          </a:effectRef>
          <a:fontRef idx="minor"/>
        </p:style>
        <p:txBody>
          <a:bodyPr/>
          <a:lstStyle/>
          <a:p>
            <a:endParaRPr lang="es-CO"/>
          </a:p>
        </p:txBody>
      </p:sp>
      <p:sp>
        <p:nvSpPr>
          <p:cNvPr id="218" name="CustomShape 7"/>
          <p:cNvSpPr/>
          <p:nvPr/>
        </p:nvSpPr>
        <p:spPr>
          <a:xfrm rot="17751000">
            <a:off x="2855520" y="2801520"/>
            <a:ext cx="1005840" cy="1280160"/>
          </a:xfrm>
          <a:custGeom>
            <a:avLst/>
            <a:gdLst/>
            <a:ahLst/>
            <a:cxnLst/>
            <a:rect l="l" t="t" r="r" b="b"/>
            <a:pathLst>
              <a:path w="21600" h="21600">
                <a:moveTo>
                  <a:pt x="0" y="0"/>
                </a:moveTo>
                <a:lnTo>
                  <a:pt x="21600" y="21600"/>
                </a:lnTo>
                <a:lnTo>
                  <a:pt x="0" y="21600"/>
                </a:lnTo>
                <a:lnTo>
                  <a:pt x="0" y="0"/>
                </a:lnTo>
                <a:close/>
              </a:path>
            </a:pathLst>
          </a:custGeom>
          <a:solidFill>
            <a:srgbClr val="622502"/>
          </a:solidFill>
          <a:ln>
            <a:solidFill>
              <a:srgbClr val="808080"/>
            </a:solidFill>
          </a:ln>
        </p:spPr>
        <p:style>
          <a:lnRef idx="0">
            <a:scrgbClr r="0" g="0" b="0"/>
          </a:lnRef>
          <a:fillRef idx="0">
            <a:scrgbClr r="0" g="0" b="0"/>
          </a:fillRef>
          <a:effectRef idx="0">
            <a:scrgbClr r="0" g="0" b="0"/>
          </a:effectRef>
          <a:fontRef idx="minor"/>
        </p:style>
        <p:txBody>
          <a:bodyPr/>
          <a:lstStyle/>
          <a:p>
            <a:endParaRPr lang="es-CO"/>
          </a:p>
        </p:txBody>
      </p:sp>
      <p:sp>
        <p:nvSpPr>
          <p:cNvPr id="219" name="TextShape 8"/>
          <p:cNvSpPr txBox="1"/>
          <p:nvPr/>
        </p:nvSpPr>
        <p:spPr>
          <a:xfrm>
            <a:off x="3987720" y="3662280"/>
            <a:ext cx="1436104" cy="602280"/>
          </a:xfrm>
          <a:prstGeom prst="rect">
            <a:avLst/>
          </a:prstGeom>
          <a:noFill/>
          <a:ln>
            <a:noFill/>
          </a:ln>
        </p:spPr>
        <p:txBody>
          <a:bodyPr lIns="90000" tIns="45000" rIns="90000" bIns="45000">
            <a:noAutofit/>
          </a:bodyPr>
          <a:lstStyle/>
          <a:p>
            <a:r>
              <a:rPr lang="en-US" sz="1800" b="0" strike="noStrike" spc="-1" dirty="0" err="1">
                <a:latin typeface="Arial"/>
              </a:rPr>
              <a:t>Modelación</a:t>
            </a:r>
            <a:endParaRPr lang="en-US" sz="1800" b="0" strike="noStrike" spc="-1" dirty="0">
              <a:latin typeface="Arial"/>
            </a:endParaRPr>
          </a:p>
          <a:p>
            <a:r>
              <a:rPr lang="en-US" sz="1800" b="0" strike="noStrike" spc="-1" dirty="0" err="1">
                <a:latin typeface="Arial"/>
              </a:rPr>
              <a:t>Matemática</a:t>
            </a:r>
            <a:endParaRPr lang="en-US" sz="1800" b="0" strike="noStrike" spc="-1" dirty="0">
              <a:latin typeface="Arial"/>
            </a:endParaRPr>
          </a:p>
        </p:txBody>
      </p:sp>
      <p:sp>
        <p:nvSpPr>
          <p:cNvPr id="220" name="TextShape 9"/>
          <p:cNvSpPr txBox="1"/>
          <p:nvPr/>
        </p:nvSpPr>
        <p:spPr>
          <a:xfrm>
            <a:off x="5406840" y="1606320"/>
            <a:ext cx="2910240" cy="602280"/>
          </a:xfrm>
          <a:prstGeom prst="rect">
            <a:avLst/>
          </a:prstGeom>
          <a:noFill/>
          <a:ln>
            <a:noFill/>
          </a:ln>
        </p:spPr>
        <p:txBody>
          <a:bodyPr lIns="90000" tIns="45000" rIns="90000" bIns="45000">
            <a:noAutofit/>
          </a:bodyPr>
          <a:lstStyle/>
          <a:p>
            <a:r>
              <a:rPr lang="en-US" sz="1800" b="1" strike="noStrike" spc="-1">
                <a:latin typeface="Arial"/>
              </a:rPr>
              <a:t>Simulación</a:t>
            </a:r>
            <a:endParaRPr lang="en-US" sz="1800" b="0" strike="noStrike" spc="-1">
              <a:latin typeface="Arial"/>
            </a:endParaRPr>
          </a:p>
          <a:p>
            <a:r>
              <a:rPr lang="en-US" sz="1800" b="1" strike="noStrike" spc="-1">
                <a:latin typeface="Arial"/>
              </a:rPr>
              <a:t>(en vez de experimentos)</a:t>
            </a:r>
            <a:endParaRPr lang="en-US" sz="1800" b="0" strike="noStrike" spc="-1">
              <a:latin typeface="Arial"/>
            </a:endParaRPr>
          </a:p>
        </p:txBody>
      </p:sp>
      <p:sp>
        <p:nvSpPr>
          <p:cNvPr id="221" name="TextShape 10"/>
          <p:cNvSpPr txBox="1"/>
          <p:nvPr/>
        </p:nvSpPr>
        <p:spPr>
          <a:xfrm>
            <a:off x="6739560" y="3369600"/>
            <a:ext cx="2404080" cy="602280"/>
          </a:xfrm>
          <a:prstGeom prst="rect">
            <a:avLst/>
          </a:prstGeom>
          <a:noFill/>
          <a:ln>
            <a:noFill/>
          </a:ln>
        </p:spPr>
        <p:txBody>
          <a:bodyPr lIns="90000" tIns="45000" rIns="90000" bIns="45000">
            <a:noAutofit/>
          </a:bodyPr>
          <a:lstStyle/>
          <a:p>
            <a:r>
              <a:rPr lang="en-US" sz="1800" b="1" strike="noStrike" spc="-1">
                <a:latin typeface="Arial"/>
              </a:rPr>
              <a:t>Control de procesos</a:t>
            </a:r>
            <a:endParaRPr lang="en-US" sz="1800" b="0" strike="noStrike" spc="-1">
              <a:latin typeface="Arial"/>
            </a:endParaRPr>
          </a:p>
          <a:p>
            <a:r>
              <a:rPr lang="en-US" sz="1800" b="1" strike="noStrike" spc="-1">
                <a:latin typeface="Arial"/>
              </a:rPr>
              <a:t>(en el mundo real)</a:t>
            </a:r>
            <a:endParaRPr lang="en-US" sz="1800" b="0" strike="noStrike" spc="-1">
              <a:latin typeface="Arial"/>
            </a:endParaRPr>
          </a:p>
        </p:txBody>
      </p:sp>
      <p:sp>
        <p:nvSpPr>
          <p:cNvPr id="222" name="TextShape 11"/>
          <p:cNvSpPr txBox="1"/>
          <p:nvPr/>
        </p:nvSpPr>
        <p:spPr>
          <a:xfrm>
            <a:off x="6403680" y="5544720"/>
            <a:ext cx="1425960" cy="346320"/>
          </a:xfrm>
          <a:prstGeom prst="rect">
            <a:avLst/>
          </a:prstGeom>
          <a:noFill/>
          <a:ln>
            <a:noFill/>
          </a:ln>
        </p:spPr>
        <p:txBody>
          <a:bodyPr lIns="90000" tIns="45000" rIns="90000" bIns="45000">
            <a:noAutofit/>
          </a:bodyPr>
          <a:lstStyle/>
          <a:p>
            <a:r>
              <a:rPr lang="en-US" sz="1800" b="1" strike="noStrike" spc="-1">
                <a:latin typeface="Arial"/>
              </a:rPr>
              <a:t>Mediciones</a:t>
            </a:r>
            <a:endParaRPr lang="en-US" sz="1800" b="0" strike="noStrike" spc="-1">
              <a:latin typeface="Arial"/>
            </a:endParaRPr>
          </a:p>
        </p:txBody>
      </p:sp>
      <p:sp>
        <p:nvSpPr>
          <p:cNvPr id="223" name="TextShape 12"/>
          <p:cNvSpPr txBox="1"/>
          <p:nvPr/>
        </p:nvSpPr>
        <p:spPr>
          <a:xfrm>
            <a:off x="2598840" y="5910480"/>
            <a:ext cx="3987720" cy="602280"/>
          </a:xfrm>
          <a:prstGeom prst="rect">
            <a:avLst/>
          </a:prstGeom>
          <a:noFill/>
          <a:ln>
            <a:noFill/>
          </a:ln>
        </p:spPr>
        <p:txBody>
          <a:bodyPr lIns="90000" tIns="45000" rIns="90000" bIns="45000">
            <a:noAutofit/>
          </a:bodyPr>
          <a:lstStyle/>
          <a:p>
            <a:r>
              <a:rPr lang="en-US" sz="1800" b="1" strike="noStrike" spc="-1">
                <a:latin typeface="Arial"/>
              </a:rPr>
              <a:t>Adquisición de conocimientos</a:t>
            </a:r>
            <a:endParaRPr lang="en-US" sz="1800" b="0" strike="noStrike" spc="-1">
              <a:latin typeface="Arial"/>
            </a:endParaRPr>
          </a:p>
          <a:p>
            <a:r>
              <a:rPr lang="en-US" sz="1800" b="1" strike="noStrike" spc="-1">
                <a:latin typeface="Arial"/>
              </a:rPr>
              <a:t>(a través de modelos matemáticos)</a:t>
            </a:r>
            <a:endParaRPr lang="en-US" sz="1800" b="0" strike="noStrike" spc="-1">
              <a:latin typeface="Arial"/>
            </a:endParaRPr>
          </a:p>
        </p:txBody>
      </p:sp>
      <p:sp>
        <p:nvSpPr>
          <p:cNvPr id="224" name="TextShape 13"/>
          <p:cNvSpPr txBox="1"/>
          <p:nvPr/>
        </p:nvSpPr>
        <p:spPr>
          <a:xfrm>
            <a:off x="734400" y="3350160"/>
            <a:ext cx="1755000" cy="602280"/>
          </a:xfrm>
          <a:prstGeom prst="rect">
            <a:avLst/>
          </a:prstGeom>
          <a:noFill/>
          <a:ln>
            <a:noFill/>
          </a:ln>
        </p:spPr>
        <p:txBody>
          <a:bodyPr lIns="90000" tIns="45000" rIns="90000" bIns="45000">
            <a:noAutofit/>
          </a:bodyPr>
          <a:lstStyle/>
          <a:p>
            <a:r>
              <a:rPr lang="en-US" sz="1800" b="1" strike="noStrike" spc="-1">
                <a:latin typeface="Arial"/>
              </a:rPr>
              <a:t>Propósitos </a:t>
            </a:r>
            <a:endParaRPr lang="en-US" sz="1800" b="0" strike="noStrike" spc="-1">
              <a:latin typeface="Arial"/>
            </a:endParaRPr>
          </a:p>
          <a:p>
            <a:r>
              <a:rPr lang="en-US" sz="1800" b="1" strike="noStrike" spc="-1">
                <a:latin typeface="Arial"/>
              </a:rPr>
              <a:t>educacionales</a:t>
            </a:r>
            <a:endParaRPr lang="en-US" sz="1800" b="0" strike="noStrike" spc="-1">
              <a:latin typeface="Arial"/>
            </a:endParaRPr>
          </a:p>
        </p:txBody>
      </p:sp>
      <p:pic>
        <p:nvPicPr>
          <p:cNvPr id="225" name="Imagen 224"/>
          <p:cNvPicPr/>
          <p:nvPr/>
        </p:nvPicPr>
        <p:blipFill>
          <a:blip r:embed="rId2"/>
          <a:stretch/>
        </p:blipFill>
        <p:spPr>
          <a:xfrm>
            <a:off x="5669280" y="2208600"/>
            <a:ext cx="1920240" cy="930240"/>
          </a:xfrm>
          <a:prstGeom prst="rect">
            <a:avLst/>
          </a:prstGeom>
          <a:ln>
            <a:noFill/>
          </a:ln>
        </p:spPr>
      </p:pic>
      <p:sp>
        <p:nvSpPr>
          <p:cNvPr id="226" name="TextShape 14"/>
          <p:cNvSpPr txBox="1"/>
          <p:nvPr/>
        </p:nvSpPr>
        <p:spPr>
          <a:xfrm>
            <a:off x="7680960" y="2468880"/>
            <a:ext cx="1686600" cy="261000"/>
          </a:xfrm>
          <a:prstGeom prst="rect">
            <a:avLst/>
          </a:prstGeom>
          <a:noFill/>
          <a:ln>
            <a:noFill/>
          </a:ln>
        </p:spPr>
        <p:txBody>
          <a:bodyPr lIns="90000" tIns="45000" rIns="90000" bIns="45000">
            <a:noAutofit/>
          </a:bodyPr>
          <a:lstStyle/>
          <a:p>
            <a:r>
              <a:rPr lang="en-US" sz="1200" b="0" i="1" strike="noStrike" spc="-1">
                <a:latin typeface="Arial"/>
              </a:rPr>
              <a:t>Armstrong et al., 2018</a:t>
            </a:r>
            <a:endParaRPr lang="en-US" sz="1200" b="0" strike="noStrike" spc="-1">
              <a:latin typeface="Arial"/>
            </a:endParaRPr>
          </a:p>
        </p:txBody>
      </p:sp>
      <p:pic>
        <p:nvPicPr>
          <p:cNvPr id="227" name="Imagen 226"/>
          <p:cNvPicPr/>
          <p:nvPr/>
        </p:nvPicPr>
        <p:blipFill>
          <a:blip r:embed="rId3"/>
          <a:stretch/>
        </p:blipFill>
        <p:spPr>
          <a:xfrm>
            <a:off x="6769440" y="3971880"/>
            <a:ext cx="2191680" cy="1352160"/>
          </a:xfrm>
          <a:prstGeom prst="rect">
            <a:avLst/>
          </a:prstGeom>
          <a:ln>
            <a:noFill/>
          </a:ln>
        </p:spPr>
      </p:pic>
      <p:pic>
        <p:nvPicPr>
          <p:cNvPr id="228" name="Imagen 227"/>
          <p:cNvPicPr/>
          <p:nvPr/>
        </p:nvPicPr>
        <p:blipFill>
          <a:blip r:embed="rId4"/>
          <a:stretch/>
        </p:blipFill>
        <p:spPr>
          <a:xfrm>
            <a:off x="3110760" y="6512760"/>
            <a:ext cx="2375640" cy="956160"/>
          </a:xfrm>
          <a:prstGeom prst="rect">
            <a:avLst/>
          </a:prstGeom>
          <a:ln>
            <a:noFill/>
          </a:ln>
        </p:spPr>
      </p:pic>
      <p:pic>
        <p:nvPicPr>
          <p:cNvPr id="229" name="Imagen 228"/>
          <p:cNvPicPr/>
          <p:nvPr/>
        </p:nvPicPr>
        <p:blipFill>
          <a:blip r:embed="rId5"/>
          <a:stretch/>
        </p:blipFill>
        <p:spPr>
          <a:xfrm>
            <a:off x="7863840" y="5669280"/>
            <a:ext cx="1222200" cy="1262520"/>
          </a:xfrm>
          <a:prstGeom prst="rect">
            <a:avLst/>
          </a:prstGeom>
          <a:ln>
            <a:noFill/>
          </a:ln>
        </p:spPr>
      </p:pic>
      <p:sp>
        <p:nvSpPr>
          <p:cNvPr id="230" name="TextShape 15"/>
          <p:cNvSpPr txBox="1"/>
          <p:nvPr/>
        </p:nvSpPr>
        <p:spPr>
          <a:xfrm>
            <a:off x="5445720" y="7054200"/>
            <a:ext cx="1357200" cy="261000"/>
          </a:xfrm>
          <a:prstGeom prst="rect">
            <a:avLst/>
          </a:prstGeom>
          <a:noFill/>
          <a:ln>
            <a:noFill/>
          </a:ln>
        </p:spPr>
        <p:txBody>
          <a:bodyPr lIns="90000" tIns="45000" rIns="90000" bIns="45000">
            <a:noAutofit/>
          </a:bodyPr>
          <a:lstStyle/>
          <a:p>
            <a:r>
              <a:rPr lang="en-US" sz="1200" b="0" i="1" strike="noStrike" spc="-1">
                <a:latin typeface="Arial"/>
              </a:rPr>
              <a:t>Gado et al., 2017</a:t>
            </a:r>
            <a:endParaRPr lang="en-US" sz="1200" b="0" strike="noStrike" spc="-1">
              <a:latin typeface="Arial"/>
            </a:endParaRPr>
          </a:p>
        </p:txBody>
      </p:sp>
      <p:pic>
        <p:nvPicPr>
          <p:cNvPr id="231" name="Imagen 230"/>
          <p:cNvPicPr/>
          <p:nvPr/>
        </p:nvPicPr>
        <p:blipFill>
          <a:blip r:embed="rId6"/>
          <a:stretch/>
        </p:blipFill>
        <p:spPr>
          <a:xfrm>
            <a:off x="640080" y="4114800"/>
            <a:ext cx="1474200" cy="960480"/>
          </a:xfrm>
          <a:prstGeom prst="rect">
            <a:avLst/>
          </a:prstGeom>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a:solidFill>
                  <a:srgbClr val="000000"/>
                </a:solidFill>
                <a:effectLst>
                  <a:outerShdw blurRad="38100" dist="38100" dir="2700000" algn="tl">
                    <a:srgbClr val="000000">
                      <a:alpha val="43137"/>
                    </a:srgbClr>
                  </a:outerShdw>
                </a:effectLst>
                <a:latin typeface="Times New Roman"/>
              </a:rPr>
              <a:t>Modelación matemática</a:t>
            </a:r>
          </a:p>
        </p:txBody>
      </p:sp>
      <p:sp>
        <p:nvSpPr>
          <p:cNvPr id="233"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a:solidFill>
                  <a:srgbClr val="000000"/>
                </a:solidFill>
                <a:latin typeface="Times New Roman"/>
              </a:rPr>
              <a:t>Validación de los modelos:</a:t>
            </a:r>
            <a:endParaRPr lang="en-US" sz="3200" b="0" strike="noStrike" spc="-1">
              <a:solidFill>
                <a:srgbClr val="000000"/>
              </a:solidFill>
              <a:latin typeface="Times New Roman"/>
            </a:endParaRPr>
          </a:p>
          <a:p>
            <a:pPr marL="432000" indent="-324000" algn="just">
              <a:spcAft>
                <a:spcPts val="1417"/>
              </a:spcAft>
              <a:buClr>
                <a:srgbClr val="000000"/>
              </a:buClr>
              <a:buSzPct val="45000"/>
              <a:buFont typeface="Wingdings" charset="2"/>
              <a:buChar char=""/>
            </a:pPr>
            <a:r>
              <a:rPr lang="en-US" sz="3200" b="0" strike="noStrike" spc="-1">
                <a:solidFill>
                  <a:srgbClr val="000000"/>
                </a:solidFill>
                <a:latin typeface="Times New Roman"/>
              </a:rPr>
              <a:t>La validación de un modelo requiere que los resultados de la simulación del modelo se comparen con los datos de experimentos que pueden haberse realizado con el único propósito de validar el modelo (Banerjee, 2014).</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Modelación</a:t>
            </a:r>
            <a:r>
              <a:rPr lang="en-US" sz="4400" b="0" strike="noStrike" spc="-1" dirty="0">
                <a:solidFill>
                  <a:srgbClr val="000000"/>
                </a:solidFill>
                <a:effectLst>
                  <a:outerShdw blurRad="38100" dist="38100" dir="2700000" algn="tl">
                    <a:srgbClr val="000000">
                      <a:alpha val="43137"/>
                    </a:srgbClr>
                  </a:outerShdw>
                </a:effectLst>
                <a:latin typeface="Times New Roman"/>
              </a:rPr>
              <a:t> </a:t>
            </a:r>
            <a:r>
              <a:rPr lang="en-US" sz="4400" b="0" strike="noStrike" spc="-1" dirty="0" err="1">
                <a:solidFill>
                  <a:srgbClr val="000000"/>
                </a:solidFill>
                <a:effectLst>
                  <a:outerShdw blurRad="38100" dist="38100" dir="2700000" algn="tl">
                    <a:srgbClr val="000000">
                      <a:alpha val="43137"/>
                    </a:srgbClr>
                  </a:outerShdw>
                </a:effectLst>
                <a:latin typeface="Times New Roman"/>
              </a:rPr>
              <a:t>matemática</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235"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a:solidFill>
                  <a:srgbClr val="000000"/>
                </a:solidFill>
                <a:latin typeface="Times New Roman"/>
              </a:rPr>
              <a:t>Validación de los modelos:</a:t>
            </a:r>
            <a:endParaRPr lang="en-US" sz="3200" b="0" strike="noStrike" spc="-1">
              <a:solidFill>
                <a:srgbClr val="000000"/>
              </a:solidFill>
              <a:latin typeface="Times New Roman"/>
            </a:endParaRPr>
          </a:p>
          <a:p>
            <a:pPr marL="432000" indent="-324000" algn="just">
              <a:spcAft>
                <a:spcPts val="1417"/>
              </a:spcAft>
              <a:buClr>
                <a:srgbClr val="000000"/>
              </a:buClr>
              <a:buSzPct val="45000"/>
              <a:buFont typeface="Wingdings" charset="2"/>
              <a:buChar char=""/>
            </a:pPr>
            <a:endParaRPr lang="en-US" sz="3200" b="0" strike="noStrike" spc="-1">
              <a:solidFill>
                <a:srgbClr val="000000"/>
              </a:solidFill>
              <a:latin typeface="Times New Roman"/>
            </a:endParaRPr>
          </a:p>
        </p:txBody>
      </p:sp>
      <p:pic>
        <p:nvPicPr>
          <p:cNvPr id="236" name="Imagen 235"/>
          <p:cNvPicPr/>
          <p:nvPr/>
        </p:nvPicPr>
        <p:blipFill>
          <a:blip r:embed="rId2"/>
          <a:stretch/>
        </p:blipFill>
        <p:spPr>
          <a:xfrm>
            <a:off x="1371600" y="2711160"/>
            <a:ext cx="3257280" cy="2409480"/>
          </a:xfrm>
          <a:prstGeom prst="rect">
            <a:avLst/>
          </a:prstGeom>
          <a:ln>
            <a:noFill/>
          </a:ln>
        </p:spPr>
      </p:pic>
      <p:sp>
        <p:nvSpPr>
          <p:cNvPr id="237" name="TextShape 3"/>
          <p:cNvSpPr txBox="1"/>
          <p:nvPr/>
        </p:nvSpPr>
        <p:spPr>
          <a:xfrm>
            <a:off x="2062440" y="5225400"/>
            <a:ext cx="1075320" cy="261000"/>
          </a:xfrm>
          <a:prstGeom prst="rect">
            <a:avLst/>
          </a:prstGeom>
          <a:noFill/>
          <a:ln>
            <a:noFill/>
          </a:ln>
        </p:spPr>
        <p:txBody>
          <a:bodyPr lIns="90000" tIns="45000" rIns="90000" bIns="45000">
            <a:noAutofit/>
          </a:bodyPr>
          <a:lstStyle/>
          <a:p>
            <a:r>
              <a:rPr lang="en-US" sz="1200" b="0" i="1" strike="noStrike" spc="-1">
                <a:latin typeface="Arial"/>
              </a:rPr>
              <a:t>Bishop, 2006</a:t>
            </a:r>
            <a:endParaRPr lang="en-US" sz="1200" b="0" strike="noStrike" spc="-1">
              <a:latin typeface="Arial"/>
            </a:endParaRPr>
          </a:p>
        </p:txBody>
      </p:sp>
      <p:sp>
        <p:nvSpPr>
          <p:cNvPr id="238" name="TextShape 4"/>
          <p:cNvSpPr txBox="1"/>
          <p:nvPr/>
        </p:nvSpPr>
        <p:spPr>
          <a:xfrm>
            <a:off x="5049360" y="3291840"/>
            <a:ext cx="4460400" cy="1449720"/>
          </a:xfrm>
          <a:prstGeom prst="rect">
            <a:avLst/>
          </a:prstGeom>
          <a:noFill/>
          <a:ln>
            <a:noFill/>
          </a:ln>
        </p:spPr>
        <p:txBody>
          <a:bodyPr lIns="90000" tIns="45000" rIns="90000" bIns="45000">
            <a:noAutofit/>
          </a:bodyPr>
          <a:lstStyle/>
          <a:p>
            <a:pPr algn="just"/>
            <a:r>
              <a:rPr lang="en-US" sz="2400" b="0" strike="noStrike" spc="-1">
                <a:latin typeface="Arial"/>
              </a:rPr>
              <a:t>Los parámetros del modelo deben ajustarse para lograr una concordancia óptima entre las simulaciones y los datos.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a:solidFill>
                  <a:srgbClr val="000000"/>
                </a:solidFill>
                <a:effectLst>
                  <a:outerShdw blurRad="38100" dist="38100" dir="2700000" algn="tl">
                    <a:srgbClr val="000000">
                      <a:alpha val="43137"/>
                    </a:srgbClr>
                  </a:outerShdw>
                </a:effectLst>
                <a:latin typeface="Times New Roman"/>
              </a:rPr>
              <a:t>Modelación matemática</a:t>
            </a:r>
          </a:p>
        </p:txBody>
      </p:sp>
      <p:sp>
        <p:nvSpPr>
          <p:cNvPr id="240"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lgn="just">
              <a:spcAft>
                <a:spcPts val="1417"/>
              </a:spcAft>
              <a:buClr>
                <a:srgbClr val="000000"/>
              </a:buClr>
              <a:buSzPct val="45000"/>
              <a:buFont typeface="Wingdings" charset="2"/>
              <a:buChar char=""/>
            </a:pPr>
            <a:r>
              <a:rPr lang="en-US" sz="3200" b="0" strike="noStrike" spc="-1">
                <a:solidFill>
                  <a:srgbClr val="000000"/>
                </a:solidFill>
                <a:latin typeface="Times New Roman"/>
              </a:rPr>
              <a:t>El modelado matemático es la aplicación de las matemáticas para describir problemas del mundo real e investigar cuestiones importantes que surgen de ellos (Banerjee, 2014).</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spc="-1" dirty="0">
                <a:solidFill>
                  <a:srgbClr val="000000"/>
                </a:solidFill>
                <a:effectLst>
                  <a:outerShdw blurRad="38100" dist="38100" dir="2700000" algn="tl">
                    <a:srgbClr val="000000">
                      <a:alpha val="43137"/>
                    </a:srgbClr>
                  </a:outerShdw>
                </a:effectLst>
                <a:latin typeface="Times New Roman"/>
              </a:rPr>
              <a:t>Entradas y </a:t>
            </a:r>
            <a:r>
              <a:rPr lang="en-US" sz="4400" spc="-1" dirty="0" err="1">
                <a:solidFill>
                  <a:srgbClr val="000000"/>
                </a:solidFill>
                <a:effectLst>
                  <a:outerShdw blurRad="38100" dist="38100" dir="2700000" algn="tl">
                    <a:srgbClr val="000000">
                      <a:alpha val="43137"/>
                    </a:srgbClr>
                  </a:outerShdw>
                </a:effectLst>
                <a:latin typeface="Times New Roman"/>
              </a:rPr>
              <a:t>salidas</a:t>
            </a:r>
            <a:r>
              <a:rPr lang="en-US" sz="4400" spc="-1" dirty="0">
                <a:solidFill>
                  <a:srgbClr val="000000"/>
                </a:solidFill>
                <a:effectLst>
                  <a:outerShdw blurRad="38100" dist="38100" dir="2700000" algn="tl">
                    <a:srgbClr val="000000">
                      <a:alpha val="43137"/>
                    </a:srgbClr>
                  </a:outerShdw>
                </a:effectLst>
                <a:latin typeface="Times New Roman"/>
              </a:rPr>
              <a:t> de un </a:t>
            </a:r>
            <a:r>
              <a:rPr lang="en-US" sz="4400" spc="-1" dirty="0" err="1">
                <a:solidFill>
                  <a:srgbClr val="000000"/>
                </a:solidFill>
                <a:effectLst>
                  <a:outerShdw blurRad="38100" dist="38100" dir="2700000" algn="tl">
                    <a:srgbClr val="000000">
                      <a:alpha val="43137"/>
                    </a:srgbClr>
                  </a:outerShdw>
                </a:effectLst>
                <a:latin typeface="Times New Roman"/>
              </a:rPr>
              <a:t>modelo</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246" name="TextShape 2"/>
          <p:cNvSpPr txBox="1"/>
          <p:nvPr/>
        </p:nvSpPr>
        <p:spPr>
          <a:xfrm>
            <a:off x="504000" y="1769040"/>
            <a:ext cx="8870040" cy="51696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Sistema de entradas y salidas</a:t>
            </a:r>
          </a:p>
        </p:txBody>
      </p:sp>
      <p:sp>
        <p:nvSpPr>
          <p:cNvPr id="247" name="CustomShape 3"/>
          <p:cNvSpPr/>
          <p:nvPr/>
        </p:nvSpPr>
        <p:spPr>
          <a:xfrm>
            <a:off x="2286000" y="3657600"/>
            <a:ext cx="5029200" cy="2743200"/>
          </a:xfrm>
          <a:prstGeom prst="rect">
            <a:avLst/>
          </a:prstGeom>
          <a:noFill/>
          <a:ln w="19080">
            <a:solidFill>
              <a:srgbClr val="000000"/>
            </a:solidFill>
            <a:custDash>
              <a:ds d="1100000" sp="500000"/>
              <a:ds d="1100000" sp="500000"/>
            </a:custDash>
            <a:round/>
          </a:ln>
        </p:spPr>
        <p:style>
          <a:lnRef idx="0">
            <a:scrgbClr r="0" g="0" b="0"/>
          </a:lnRef>
          <a:fillRef idx="0">
            <a:scrgbClr r="0" g="0" b="0"/>
          </a:fillRef>
          <a:effectRef idx="0">
            <a:scrgbClr r="0" g="0" b="0"/>
          </a:effectRef>
          <a:fontRef idx="minor"/>
        </p:style>
        <p:txBody>
          <a:bodyPr/>
          <a:lstStyle/>
          <a:p>
            <a:endParaRPr lang="es-CO"/>
          </a:p>
        </p:txBody>
      </p:sp>
      <p:sp>
        <p:nvSpPr>
          <p:cNvPr id="248" name="CustomShape 4"/>
          <p:cNvSpPr/>
          <p:nvPr/>
        </p:nvSpPr>
        <p:spPr>
          <a:xfrm>
            <a:off x="914400" y="4937760"/>
            <a:ext cx="1280160" cy="457200"/>
          </a:xfrm>
          <a:custGeom>
            <a:avLst/>
            <a:gdLst/>
            <a:ahLst/>
            <a:cxnLst/>
            <a:rect l="0" t="0" r="r" b="b"/>
            <a:pathLst>
              <a:path w="3558" h="1272">
                <a:moveTo>
                  <a:pt x="0" y="317"/>
                </a:moveTo>
                <a:lnTo>
                  <a:pt x="2667" y="317"/>
                </a:lnTo>
                <a:lnTo>
                  <a:pt x="2667" y="0"/>
                </a:lnTo>
                <a:lnTo>
                  <a:pt x="3557" y="635"/>
                </a:lnTo>
                <a:lnTo>
                  <a:pt x="2667" y="1271"/>
                </a:lnTo>
                <a:lnTo>
                  <a:pt x="2667" y="953"/>
                </a:lnTo>
                <a:lnTo>
                  <a:pt x="0" y="953"/>
                </a:lnTo>
                <a:lnTo>
                  <a:pt x="0" y="317"/>
                </a:lnTo>
              </a:path>
            </a:pathLst>
          </a:custGeom>
          <a:solidFill>
            <a:srgbClr val="023F62"/>
          </a:solidFill>
          <a:ln>
            <a:solidFill>
              <a:srgbClr val="808080"/>
            </a:solidFill>
          </a:ln>
        </p:spPr>
        <p:style>
          <a:lnRef idx="0">
            <a:scrgbClr r="0" g="0" b="0"/>
          </a:lnRef>
          <a:fillRef idx="0">
            <a:scrgbClr r="0" g="0" b="0"/>
          </a:fillRef>
          <a:effectRef idx="0">
            <a:scrgbClr r="0" g="0" b="0"/>
          </a:effectRef>
          <a:fontRef idx="minor"/>
        </p:style>
        <p:txBody>
          <a:bodyPr/>
          <a:lstStyle/>
          <a:p>
            <a:endParaRPr lang="es-CO"/>
          </a:p>
        </p:txBody>
      </p:sp>
      <p:sp>
        <p:nvSpPr>
          <p:cNvPr id="249" name="CustomShape 5"/>
          <p:cNvSpPr/>
          <p:nvPr/>
        </p:nvSpPr>
        <p:spPr>
          <a:xfrm>
            <a:off x="7406640" y="4846320"/>
            <a:ext cx="1280160" cy="457200"/>
          </a:xfrm>
          <a:custGeom>
            <a:avLst/>
            <a:gdLst/>
            <a:ahLst/>
            <a:cxnLst/>
            <a:rect l="0" t="0" r="r" b="b"/>
            <a:pathLst>
              <a:path w="3558" h="1272">
                <a:moveTo>
                  <a:pt x="0" y="317"/>
                </a:moveTo>
                <a:lnTo>
                  <a:pt x="2667" y="317"/>
                </a:lnTo>
                <a:lnTo>
                  <a:pt x="2667" y="0"/>
                </a:lnTo>
                <a:lnTo>
                  <a:pt x="3557" y="635"/>
                </a:lnTo>
                <a:lnTo>
                  <a:pt x="2667" y="1271"/>
                </a:lnTo>
                <a:lnTo>
                  <a:pt x="2667" y="953"/>
                </a:lnTo>
                <a:lnTo>
                  <a:pt x="0" y="953"/>
                </a:lnTo>
                <a:lnTo>
                  <a:pt x="0" y="317"/>
                </a:lnTo>
              </a:path>
            </a:pathLst>
          </a:custGeom>
          <a:solidFill>
            <a:srgbClr val="023F62"/>
          </a:solidFill>
          <a:ln>
            <a:solidFill>
              <a:srgbClr val="808080"/>
            </a:solidFill>
          </a:ln>
        </p:spPr>
        <p:style>
          <a:lnRef idx="0">
            <a:scrgbClr r="0" g="0" b="0"/>
          </a:lnRef>
          <a:fillRef idx="0">
            <a:scrgbClr r="0" g="0" b="0"/>
          </a:fillRef>
          <a:effectRef idx="0">
            <a:scrgbClr r="0" g="0" b="0"/>
          </a:effectRef>
          <a:fontRef idx="minor"/>
        </p:style>
        <p:txBody>
          <a:bodyPr/>
          <a:lstStyle/>
          <a:p>
            <a:endParaRPr lang="es-CO"/>
          </a:p>
        </p:txBody>
      </p:sp>
      <p:sp>
        <p:nvSpPr>
          <p:cNvPr id="250" name="CustomShape 6"/>
          <p:cNvSpPr/>
          <p:nvPr/>
        </p:nvSpPr>
        <p:spPr>
          <a:xfrm>
            <a:off x="4023360" y="2651760"/>
            <a:ext cx="365760" cy="914400"/>
          </a:xfrm>
          <a:custGeom>
            <a:avLst/>
            <a:gdLst/>
            <a:ahLst/>
            <a:cxnLst/>
            <a:rect l="0" t="0" r="r" b="b"/>
            <a:pathLst>
              <a:path w="1018" h="2542">
                <a:moveTo>
                  <a:pt x="254" y="0"/>
                </a:moveTo>
                <a:lnTo>
                  <a:pt x="254" y="1905"/>
                </a:lnTo>
                <a:lnTo>
                  <a:pt x="0" y="1905"/>
                </a:lnTo>
                <a:lnTo>
                  <a:pt x="508" y="2541"/>
                </a:lnTo>
                <a:lnTo>
                  <a:pt x="1017" y="1905"/>
                </a:lnTo>
                <a:lnTo>
                  <a:pt x="762" y="1905"/>
                </a:lnTo>
                <a:lnTo>
                  <a:pt x="762" y="0"/>
                </a:lnTo>
                <a:lnTo>
                  <a:pt x="254" y="0"/>
                </a:lnTo>
              </a:path>
            </a:pathLst>
          </a:custGeom>
          <a:solidFill>
            <a:srgbClr val="023F62"/>
          </a:solidFill>
          <a:ln>
            <a:solidFill>
              <a:srgbClr val="808080"/>
            </a:solidFill>
          </a:ln>
        </p:spPr>
        <p:style>
          <a:lnRef idx="0">
            <a:scrgbClr r="0" g="0" b="0"/>
          </a:lnRef>
          <a:fillRef idx="0">
            <a:scrgbClr r="0" g="0" b="0"/>
          </a:fillRef>
          <a:effectRef idx="0">
            <a:scrgbClr r="0" g="0" b="0"/>
          </a:effectRef>
          <a:fontRef idx="minor"/>
        </p:style>
        <p:txBody>
          <a:bodyPr/>
          <a:lstStyle/>
          <a:p>
            <a:endParaRPr lang="es-CO"/>
          </a:p>
        </p:txBody>
      </p:sp>
      <p:sp>
        <p:nvSpPr>
          <p:cNvPr id="251" name="CustomShape 7"/>
          <p:cNvSpPr/>
          <p:nvPr/>
        </p:nvSpPr>
        <p:spPr>
          <a:xfrm>
            <a:off x="5283720" y="2652120"/>
            <a:ext cx="365760" cy="914400"/>
          </a:xfrm>
          <a:custGeom>
            <a:avLst/>
            <a:gdLst/>
            <a:ahLst/>
            <a:cxnLst/>
            <a:rect l="0" t="0" r="r" b="b"/>
            <a:pathLst>
              <a:path w="1018" h="2542">
                <a:moveTo>
                  <a:pt x="254" y="0"/>
                </a:moveTo>
                <a:lnTo>
                  <a:pt x="254" y="1905"/>
                </a:lnTo>
                <a:lnTo>
                  <a:pt x="0" y="1905"/>
                </a:lnTo>
                <a:lnTo>
                  <a:pt x="508" y="2541"/>
                </a:lnTo>
                <a:lnTo>
                  <a:pt x="1017" y="1905"/>
                </a:lnTo>
                <a:lnTo>
                  <a:pt x="762" y="1905"/>
                </a:lnTo>
                <a:lnTo>
                  <a:pt x="762" y="0"/>
                </a:lnTo>
                <a:lnTo>
                  <a:pt x="254" y="0"/>
                </a:lnTo>
              </a:path>
            </a:pathLst>
          </a:custGeom>
          <a:solidFill>
            <a:srgbClr val="023F62"/>
          </a:solidFill>
          <a:ln>
            <a:solidFill>
              <a:srgbClr val="808080"/>
            </a:solidFill>
          </a:ln>
        </p:spPr>
        <p:style>
          <a:lnRef idx="0">
            <a:scrgbClr r="0" g="0" b="0"/>
          </a:lnRef>
          <a:fillRef idx="0">
            <a:scrgbClr r="0" g="0" b="0"/>
          </a:fillRef>
          <a:effectRef idx="0">
            <a:scrgbClr r="0" g="0" b="0"/>
          </a:effectRef>
          <a:fontRef idx="minor"/>
        </p:style>
        <p:txBody>
          <a:bodyPr/>
          <a:lstStyle/>
          <a:p>
            <a:endParaRPr lang="es-CO"/>
          </a:p>
        </p:txBody>
      </p:sp>
      <p:sp>
        <p:nvSpPr>
          <p:cNvPr id="252" name="TextShape 8"/>
          <p:cNvSpPr txBox="1"/>
          <p:nvPr/>
        </p:nvSpPr>
        <p:spPr>
          <a:xfrm>
            <a:off x="4572000" y="4846320"/>
            <a:ext cx="333000" cy="346320"/>
          </a:xfrm>
          <a:prstGeom prst="rect">
            <a:avLst/>
          </a:prstGeom>
          <a:noFill/>
          <a:ln>
            <a:noFill/>
          </a:ln>
        </p:spPr>
        <p:txBody>
          <a:bodyPr lIns="90000" tIns="45000" rIns="90000" bIns="45000">
            <a:noAutofit/>
          </a:bodyPr>
          <a:lstStyle/>
          <a:p>
            <a:r>
              <a:rPr lang="en-US" sz="1800" b="1" strike="noStrike" spc="-1">
                <a:latin typeface="Arial"/>
              </a:rPr>
              <a:t>X</a:t>
            </a:r>
            <a:endParaRPr lang="en-US" sz="1800" b="0" strike="noStrike" spc="-1">
              <a:latin typeface="Arial"/>
            </a:endParaRPr>
          </a:p>
        </p:txBody>
      </p:sp>
      <p:sp>
        <p:nvSpPr>
          <p:cNvPr id="253" name="TextShape 9"/>
          <p:cNvSpPr txBox="1"/>
          <p:nvPr/>
        </p:nvSpPr>
        <p:spPr>
          <a:xfrm>
            <a:off x="3598920" y="2834640"/>
            <a:ext cx="406080" cy="401040"/>
          </a:xfrm>
          <a:prstGeom prst="rect">
            <a:avLst/>
          </a:prstGeom>
          <a:noFill/>
          <a:ln>
            <a:noFill/>
          </a:ln>
        </p:spPr>
        <p:txBody>
          <a:bodyPr lIns="90000" tIns="45000" rIns="90000" bIns="45000">
            <a:noAutofit/>
          </a:bodyPr>
          <a:lstStyle/>
          <a:p>
            <a:r>
              <a:rPr lang="en-US" sz="1800" b="1" strike="noStrike" spc="-1">
                <a:latin typeface="Arial"/>
              </a:rPr>
              <a:t>X</a:t>
            </a:r>
            <a:r>
              <a:rPr lang="en-US" sz="1800" b="1" strike="noStrike" spc="-1" baseline="-33000">
                <a:latin typeface="Arial"/>
              </a:rPr>
              <a:t>0</a:t>
            </a:r>
            <a:endParaRPr lang="en-US" sz="1800" b="0" strike="noStrike" spc="-1">
              <a:latin typeface="Arial"/>
            </a:endParaRPr>
          </a:p>
        </p:txBody>
      </p:sp>
      <p:sp>
        <p:nvSpPr>
          <p:cNvPr id="254" name="TextShape 10"/>
          <p:cNvSpPr txBox="1"/>
          <p:nvPr/>
        </p:nvSpPr>
        <p:spPr>
          <a:xfrm>
            <a:off x="5610600" y="2834640"/>
            <a:ext cx="304200" cy="346320"/>
          </a:xfrm>
          <a:prstGeom prst="rect">
            <a:avLst/>
          </a:prstGeom>
          <a:noFill/>
          <a:ln>
            <a:noFill/>
          </a:ln>
        </p:spPr>
        <p:txBody>
          <a:bodyPr lIns="90000" tIns="45000" rIns="90000" bIns="45000">
            <a:noAutofit/>
          </a:bodyPr>
          <a:lstStyle/>
          <a:p>
            <a:r>
              <a:rPr lang="en-US" sz="1800" b="1" strike="noStrike" spc="-1">
                <a:latin typeface="Arial"/>
                <a:ea typeface="Arial"/>
              </a:rPr>
              <a:t>θ</a:t>
            </a:r>
            <a:endParaRPr lang="en-US" sz="1800" b="0" strike="noStrike" spc="-1">
              <a:latin typeface="Arial"/>
            </a:endParaRPr>
          </a:p>
        </p:txBody>
      </p:sp>
      <p:sp>
        <p:nvSpPr>
          <p:cNvPr id="255" name="TextShape 11"/>
          <p:cNvSpPr txBox="1"/>
          <p:nvPr/>
        </p:nvSpPr>
        <p:spPr>
          <a:xfrm>
            <a:off x="1280160" y="4591440"/>
            <a:ext cx="244800" cy="346320"/>
          </a:xfrm>
          <a:prstGeom prst="rect">
            <a:avLst/>
          </a:prstGeom>
          <a:noFill/>
          <a:ln>
            <a:noFill/>
          </a:ln>
        </p:spPr>
        <p:txBody>
          <a:bodyPr lIns="90000" tIns="45000" rIns="90000" bIns="45000">
            <a:noAutofit/>
          </a:bodyPr>
          <a:lstStyle/>
          <a:p>
            <a:r>
              <a:rPr lang="en-US" sz="1800" b="1" strike="noStrike" spc="-1">
                <a:latin typeface="Arial"/>
              </a:rPr>
              <a:t>I</a:t>
            </a:r>
            <a:endParaRPr lang="en-US" sz="1800" b="0" strike="noStrike" spc="-1">
              <a:latin typeface="Arial"/>
            </a:endParaRPr>
          </a:p>
        </p:txBody>
      </p:sp>
      <p:sp>
        <p:nvSpPr>
          <p:cNvPr id="256" name="TextShape 12"/>
          <p:cNvSpPr txBox="1"/>
          <p:nvPr/>
        </p:nvSpPr>
        <p:spPr>
          <a:xfrm>
            <a:off x="7622280" y="4500000"/>
            <a:ext cx="358920" cy="346320"/>
          </a:xfrm>
          <a:prstGeom prst="rect">
            <a:avLst/>
          </a:prstGeom>
          <a:noFill/>
          <a:ln>
            <a:noFill/>
          </a:ln>
        </p:spPr>
        <p:txBody>
          <a:bodyPr lIns="90000" tIns="45000" rIns="90000" bIns="45000">
            <a:noAutofit/>
          </a:bodyPr>
          <a:lstStyle/>
          <a:p>
            <a:r>
              <a:rPr lang="en-US" sz="1800" b="1" strike="noStrike" spc="-1">
                <a:latin typeface="Arial"/>
              </a:rPr>
              <a:t>O</a:t>
            </a:r>
            <a:endParaRPr lang="en-US" sz="1800" b="0" strike="noStrike" spc="-1">
              <a:latin typeface="Arial"/>
            </a:endParaRPr>
          </a:p>
        </p:txBody>
      </p:sp>
      <p:sp>
        <p:nvSpPr>
          <p:cNvPr id="257" name="TextShape 13"/>
          <p:cNvSpPr txBox="1"/>
          <p:nvPr/>
        </p:nvSpPr>
        <p:spPr>
          <a:xfrm>
            <a:off x="6492240" y="2011680"/>
            <a:ext cx="2468880" cy="1424880"/>
          </a:xfrm>
          <a:prstGeom prst="rect">
            <a:avLst/>
          </a:prstGeom>
          <a:noFill/>
          <a:ln>
            <a:noFill/>
          </a:ln>
        </p:spPr>
        <p:txBody>
          <a:bodyPr lIns="90000" tIns="45000" rIns="90000" bIns="45000">
            <a:noAutofit/>
          </a:bodyPr>
          <a:lstStyle/>
          <a:p>
            <a:r>
              <a:rPr lang="en-US" sz="1800" b="1" strike="noStrike" spc="-1">
                <a:latin typeface="Arial"/>
              </a:rPr>
              <a:t>X:</a:t>
            </a:r>
            <a:r>
              <a:rPr lang="en-US" sz="1800" b="0" strike="noStrike" spc="-1">
                <a:latin typeface="Arial"/>
              </a:rPr>
              <a:t> variable de estado </a:t>
            </a:r>
          </a:p>
          <a:p>
            <a:r>
              <a:rPr lang="en-US" sz="1800" b="1" strike="noStrike" spc="-1">
                <a:latin typeface="Arial"/>
              </a:rPr>
              <a:t>X</a:t>
            </a:r>
            <a:r>
              <a:rPr lang="en-US" sz="1800" b="1" strike="noStrike" spc="-1" baseline="-33000">
                <a:latin typeface="Arial"/>
              </a:rPr>
              <a:t>0</a:t>
            </a:r>
            <a:r>
              <a:rPr lang="en-US" sz="1800" b="1" strike="noStrike" spc="-1">
                <a:latin typeface="Arial"/>
              </a:rPr>
              <a:t>:</a:t>
            </a:r>
            <a:r>
              <a:rPr lang="en-US" sz="1800" b="0" strike="noStrike" spc="-1">
                <a:latin typeface="Arial"/>
              </a:rPr>
              <a:t>estado inicial</a:t>
            </a:r>
          </a:p>
          <a:p>
            <a:r>
              <a:rPr lang="en-US" sz="1800" b="1" strike="noStrike" spc="-1">
                <a:latin typeface="Arial"/>
                <a:ea typeface="Arial"/>
              </a:rPr>
              <a:t>θ:</a:t>
            </a:r>
            <a:r>
              <a:rPr lang="en-US" sz="1800" b="0" strike="noStrike" spc="-1">
                <a:latin typeface="Arial"/>
                <a:ea typeface="Arial"/>
              </a:rPr>
              <a:t> parámetros</a:t>
            </a:r>
            <a:endParaRPr lang="en-US" sz="1800" b="0" strike="noStrike" spc="-1">
              <a:latin typeface="Arial"/>
            </a:endParaRPr>
          </a:p>
          <a:p>
            <a:r>
              <a:rPr lang="en-US" sz="1800" b="1" strike="noStrike" spc="-1">
                <a:latin typeface="Arial"/>
                <a:ea typeface="Arial"/>
              </a:rPr>
              <a:t>I:</a:t>
            </a:r>
            <a:r>
              <a:rPr lang="en-US" sz="1800" b="0" strike="noStrike" spc="-1">
                <a:latin typeface="Arial"/>
                <a:ea typeface="Arial"/>
              </a:rPr>
              <a:t> entradas</a:t>
            </a:r>
            <a:endParaRPr lang="en-US" sz="1800" b="0" strike="noStrike" spc="-1">
              <a:latin typeface="Arial"/>
            </a:endParaRPr>
          </a:p>
          <a:p>
            <a:r>
              <a:rPr lang="en-US" sz="1800" b="1" strike="noStrike" spc="-1">
                <a:latin typeface="Arial"/>
                <a:ea typeface="Arial"/>
              </a:rPr>
              <a:t>O:</a:t>
            </a:r>
            <a:r>
              <a:rPr lang="en-US" sz="1800" b="0" strike="noStrike" spc="-1">
                <a:latin typeface="Arial"/>
                <a:ea typeface="Arial"/>
              </a:rPr>
              <a:t> salidas</a:t>
            </a:r>
            <a:endParaRPr lang="en-US" sz="1800" b="0" strike="noStrike" spc="-1">
              <a:latin typeface="Arial"/>
            </a:endParaRPr>
          </a:p>
        </p:txBody>
      </p:sp>
      <p:sp>
        <p:nvSpPr>
          <p:cNvPr id="258" name="TextShape 14"/>
          <p:cNvSpPr txBox="1"/>
          <p:nvPr/>
        </p:nvSpPr>
        <p:spPr>
          <a:xfrm>
            <a:off x="457200" y="2854080"/>
            <a:ext cx="3474720" cy="711720"/>
          </a:xfrm>
          <a:prstGeom prst="rect">
            <a:avLst/>
          </a:prstGeom>
          <a:noFill/>
          <a:ln>
            <a:noFill/>
          </a:ln>
        </p:spPr>
        <p:txBody>
          <a:bodyPr lIns="90000" tIns="45000" rIns="90000" bIns="45000">
            <a:noAutofit/>
          </a:bodyPr>
          <a:lstStyle/>
          <a:p>
            <a:r>
              <a:rPr lang="en-US" sz="1800" b="1" strike="noStrike" spc="-1">
                <a:latin typeface="Arial"/>
              </a:rPr>
              <a:t>X</a:t>
            </a:r>
            <a:r>
              <a:rPr lang="en-US" sz="1800" b="1" strike="noStrike" spc="-1" baseline="-33000">
                <a:latin typeface="Arial"/>
              </a:rPr>
              <a:t>2</a:t>
            </a:r>
            <a:r>
              <a:rPr lang="en-US" sz="1800" b="1" strike="noStrike" spc="-1">
                <a:latin typeface="Arial"/>
              </a:rPr>
              <a:t> = F(X</a:t>
            </a:r>
            <a:r>
              <a:rPr lang="en-US" sz="1800" b="1" strike="noStrike" spc="-1" baseline="-33000">
                <a:latin typeface="Arial"/>
              </a:rPr>
              <a:t>1</a:t>
            </a:r>
            <a:r>
              <a:rPr lang="en-US" sz="1800" b="1" strike="noStrike" spc="-1">
                <a:latin typeface="Arial"/>
              </a:rPr>
              <a:t>, </a:t>
            </a:r>
            <a:r>
              <a:rPr lang="en-US" sz="1800" b="1" strike="noStrike" spc="-1">
                <a:latin typeface="Arial"/>
                <a:ea typeface="Arial"/>
              </a:rPr>
              <a:t>θ, I</a:t>
            </a:r>
            <a:r>
              <a:rPr lang="en-US" sz="1800" b="1" strike="noStrike" spc="-1" baseline="-33000">
                <a:latin typeface="Arial"/>
                <a:ea typeface="Arial"/>
              </a:rPr>
              <a:t>1</a:t>
            </a:r>
            <a:r>
              <a:rPr lang="en-US" sz="1800" b="1" strike="noStrike" spc="-1">
                <a:latin typeface="Arial"/>
              </a:rPr>
              <a:t>)</a:t>
            </a:r>
            <a:endParaRPr lang="en-US" sz="1800" b="0" strike="noStrike" spc="-1">
              <a:latin typeface="Arial"/>
            </a:endParaRPr>
          </a:p>
          <a:p>
            <a:pPr>
              <a:lnSpc>
                <a:spcPct val="100000"/>
              </a:lnSpc>
            </a:pPr>
            <a:r>
              <a:rPr lang="en-US" sz="1800" b="1" strike="noStrike" spc="-1">
                <a:latin typeface="Arial"/>
              </a:rPr>
              <a:t>O</a:t>
            </a:r>
            <a:r>
              <a:rPr lang="en-US" sz="1800" b="1" strike="noStrike" spc="-1" baseline="-33000">
                <a:latin typeface="Arial"/>
              </a:rPr>
              <a:t>2</a:t>
            </a:r>
            <a:r>
              <a:rPr lang="en-US" sz="1800" b="1" strike="noStrike" spc="-1">
                <a:latin typeface="Arial"/>
              </a:rPr>
              <a:t> = G(X</a:t>
            </a:r>
            <a:r>
              <a:rPr lang="en-US" sz="1800" b="1" strike="noStrike" spc="-1" baseline="-33000">
                <a:latin typeface="Arial"/>
              </a:rPr>
              <a:t>1</a:t>
            </a:r>
            <a:r>
              <a:rPr lang="en-US" sz="1800" b="1" strike="noStrike" spc="-1">
                <a:latin typeface="Arial"/>
              </a:rPr>
              <a:t>, </a:t>
            </a:r>
            <a:r>
              <a:rPr lang="en-US" sz="1800" b="1" strike="noStrike" spc="-1">
                <a:latin typeface="Arial"/>
                <a:ea typeface="Arial"/>
              </a:rPr>
              <a:t>θ, I</a:t>
            </a:r>
            <a:r>
              <a:rPr lang="en-US" sz="1800" b="1" strike="noStrike" spc="-1" baseline="-33000">
                <a:latin typeface="Arial"/>
                <a:ea typeface="Arial"/>
              </a:rPr>
              <a:t>1</a:t>
            </a:r>
            <a:r>
              <a:rPr lang="en-US" sz="1800" b="1" strike="noStrike" spc="-1">
                <a:latin typeface="Arial"/>
              </a:rPr>
              <a:t>)</a:t>
            </a:r>
            <a:endParaRPr lang="en-US" sz="18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Modelación</a:t>
            </a:r>
            <a:r>
              <a:rPr lang="en-US" sz="4400" b="0" strike="noStrike" spc="-1" dirty="0">
                <a:solidFill>
                  <a:srgbClr val="000000"/>
                </a:solidFill>
                <a:effectLst>
                  <a:outerShdw blurRad="38100" dist="38100" dir="2700000" algn="tl">
                    <a:srgbClr val="000000">
                      <a:alpha val="43137"/>
                    </a:srgbClr>
                  </a:outerShdw>
                </a:effectLst>
                <a:latin typeface="Times New Roman"/>
              </a:rPr>
              <a:t> </a:t>
            </a:r>
            <a:r>
              <a:rPr lang="en-US" sz="4400" b="0" strike="noStrike" spc="-1" dirty="0" err="1">
                <a:solidFill>
                  <a:srgbClr val="000000"/>
                </a:solidFill>
                <a:effectLst>
                  <a:outerShdw blurRad="38100" dist="38100" dir="2700000" algn="tl">
                    <a:srgbClr val="000000">
                      <a:alpha val="43137"/>
                    </a:srgbClr>
                  </a:outerShdw>
                </a:effectLst>
                <a:latin typeface="Times New Roman"/>
              </a:rPr>
              <a:t>matemática</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171" name="TextShape 2"/>
          <p:cNvSpPr txBox="1"/>
          <p:nvPr/>
        </p:nvSpPr>
        <p:spPr>
          <a:xfrm>
            <a:off x="385666" y="1812071"/>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dirty="0">
                <a:solidFill>
                  <a:srgbClr val="000000"/>
                </a:solidFill>
                <a:latin typeface="Times New Roman"/>
              </a:rPr>
              <a:t>¿</a:t>
            </a:r>
            <a:r>
              <a:rPr lang="en-US" sz="3200" b="1" strike="noStrike" spc="-1" dirty="0" err="1">
                <a:solidFill>
                  <a:srgbClr val="000000"/>
                </a:solidFill>
                <a:latin typeface="Times New Roman"/>
              </a:rPr>
              <a:t>Qué</a:t>
            </a:r>
            <a:r>
              <a:rPr lang="en-US" sz="3200" b="1" strike="noStrike" spc="-1" dirty="0">
                <a:solidFill>
                  <a:srgbClr val="000000"/>
                </a:solidFill>
                <a:latin typeface="Times New Roman"/>
              </a:rPr>
              <a:t> es un </a:t>
            </a:r>
            <a:r>
              <a:rPr lang="en-US" sz="3200" b="1" strike="noStrike" spc="-1" dirty="0" err="1">
                <a:solidFill>
                  <a:srgbClr val="000000"/>
                </a:solidFill>
                <a:latin typeface="Times New Roman"/>
              </a:rPr>
              <a:t>modelo</a:t>
            </a:r>
            <a:r>
              <a:rPr lang="en-US" sz="3200" b="1" strike="noStrike" spc="-1" dirty="0">
                <a:solidFill>
                  <a:srgbClr val="000000"/>
                </a:solidFill>
                <a:latin typeface="Times New Roman"/>
              </a:rPr>
              <a:t>?</a:t>
            </a:r>
          </a:p>
          <a:p>
            <a:pPr marL="432000" indent="-324000" algn="just">
              <a:spcAft>
                <a:spcPts val="1417"/>
              </a:spcAft>
              <a:buClr>
                <a:srgbClr val="000000"/>
              </a:buClr>
              <a:buSzPct val="45000"/>
              <a:buFont typeface="Wingdings" charset="2"/>
              <a:buChar char=""/>
            </a:pPr>
            <a:r>
              <a:rPr lang="en-US" sz="3200" b="0" strike="noStrike" spc="-1" dirty="0">
                <a:solidFill>
                  <a:srgbClr val="000000"/>
                </a:solidFill>
                <a:latin typeface="Times New Roman"/>
              </a:rPr>
              <a:t>Un </a:t>
            </a:r>
            <a:r>
              <a:rPr lang="en-US" sz="3200" b="0" strike="noStrike" spc="-1" dirty="0" err="1">
                <a:solidFill>
                  <a:srgbClr val="000000"/>
                </a:solidFill>
                <a:latin typeface="Times New Roman"/>
              </a:rPr>
              <a:t>modelo</a:t>
            </a:r>
            <a:r>
              <a:rPr lang="en-US" sz="3200" b="0" strike="noStrike" spc="-1" dirty="0">
                <a:solidFill>
                  <a:srgbClr val="000000"/>
                </a:solidFill>
                <a:latin typeface="Times New Roman"/>
              </a:rPr>
              <a:t> se </a:t>
            </a:r>
            <a:r>
              <a:rPr lang="en-US" sz="3200" b="0" strike="noStrike" spc="-1" dirty="0" err="1">
                <a:solidFill>
                  <a:srgbClr val="000000"/>
                </a:solidFill>
                <a:latin typeface="Times New Roman"/>
              </a:rPr>
              <a:t>puede</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definir</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como</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una</a:t>
            </a:r>
            <a:r>
              <a:rPr lang="en-US" sz="3200" b="0" strike="noStrike" spc="-1" dirty="0">
                <a:solidFill>
                  <a:srgbClr val="000000"/>
                </a:solidFill>
                <a:latin typeface="Times New Roman"/>
              </a:rPr>
              <a:t> imagen que </a:t>
            </a:r>
            <a:r>
              <a:rPr lang="en-US" sz="3200" b="0" strike="noStrike" spc="-1" dirty="0" err="1">
                <a:solidFill>
                  <a:srgbClr val="000000"/>
                </a:solidFill>
                <a:latin typeface="Times New Roman"/>
              </a:rPr>
              <a:t>representa</a:t>
            </a:r>
            <a:r>
              <a:rPr lang="en-US" sz="3200" b="0" strike="noStrike" spc="-1" dirty="0">
                <a:solidFill>
                  <a:srgbClr val="000000"/>
                </a:solidFill>
                <a:latin typeface="Times New Roman"/>
              </a:rPr>
              <a:t> un </a:t>
            </a:r>
            <a:r>
              <a:rPr lang="en-US" sz="3200" b="0" strike="noStrike" spc="-1" dirty="0" err="1">
                <a:solidFill>
                  <a:srgbClr val="000000"/>
                </a:solidFill>
                <a:latin typeface="Times New Roman"/>
              </a:rPr>
              <a:t>fragmento</a:t>
            </a:r>
            <a:r>
              <a:rPr lang="en-US" sz="3200" b="0" strike="noStrike" spc="-1" dirty="0">
                <a:solidFill>
                  <a:srgbClr val="000000"/>
                </a:solidFill>
                <a:latin typeface="Times New Roman"/>
              </a:rPr>
              <a:t> de </a:t>
            </a:r>
            <a:r>
              <a:rPr lang="en-US" sz="3200" b="0" strike="noStrike" spc="-1" dirty="0" err="1">
                <a:solidFill>
                  <a:srgbClr val="000000"/>
                </a:solidFill>
                <a:latin typeface="Times New Roman"/>
              </a:rPr>
              <a:t>nuestra</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realidad</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el</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cual</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tiene</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como</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propósito</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realizar</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una</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determinada</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tarea</a:t>
            </a:r>
            <a:r>
              <a:rPr lang="en-US" sz="3200" b="0" strike="noStrike" spc="-1" dirty="0">
                <a:solidFill>
                  <a:srgbClr val="000000"/>
                </a:solidFill>
                <a:latin typeface="Times New Roman"/>
              </a:rPr>
              <a:t> (Banerjee, 2014).</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51F84D-88C6-56F1-3758-F1828AB222B5}"/>
              </a:ext>
            </a:extLst>
          </p:cNvPr>
          <p:cNvSpPr>
            <a:spLocks noGrp="1"/>
          </p:cNvSpPr>
          <p:nvPr>
            <p:ph type="title"/>
          </p:nvPr>
        </p:nvSpPr>
        <p:spPr/>
        <p:txBody>
          <a:bodyPr/>
          <a:lstStyle/>
          <a:p>
            <a:r>
              <a:rPr lang="en-US" sz="4400" b="0" strike="noStrike" spc="-1" dirty="0">
                <a:solidFill>
                  <a:srgbClr val="000000"/>
                </a:solidFill>
                <a:effectLst>
                  <a:outerShdw blurRad="38100" dist="38100" dir="2700000" algn="tl">
                    <a:srgbClr val="000000">
                      <a:alpha val="43137"/>
                    </a:srgbClr>
                  </a:outerShdw>
                </a:effectLst>
                <a:latin typeface="Times New Roman"/>
              </a:rPr>
              <a:t>Variables</a:t>
            </a:r>
            <a:endParaRPr lang="es-CO" dirty="0"/>
          </a:p>
        </p:txBody>
      </p:sp>
      <p:sp>
        <p:nvSpPr>
          <p:cNvPr id="3" name="Marcador de texto 2">
            <a:extLst>
              <a:ext uri="{FF2B5EF4-FFF2-40B4-BE49-F238E27FC236}">
                <a16:creationId xmlns:a16="http://schemas.microsoft.com/office/drawing/2014/main" id="{99B8032D-AD96-7D7E-5DE3-996BD02CE212}"/>
              </a:ext>
            </a:extLst>
          </p:cNvPr>
          <p:cNvSpPr>
            <a:spLocks noGrp="1"/>
          </p:cNvSpPr>
          <p:nvPr>
            <p:ph type="body"/>
          </p:nvPr>
        </p:nvSpPr>
        <p:spPr>
          <a:xfrm>
            <a:off x="504000" y="2585859"/>
            <a:ext cx="8870040" cy="3566752"/>
          </a:xfrm>
        </p:spPr>
        <p:txBody>
          <a:bodyPr/>
          <a:lstStyle/>
          <a:p>
            <a:pPr algn="just"/>
            <a:r>
              <a:rPr lang="es-CO" b="1" dirty="0"/>
              <a:t>Variables de estado: </a:t>
            </a:r>
            <a:r>
              <a:rPr lang="es-CO" dirty="0"/>
              <a:t>son aquellas variables que describen el estado de un sistema físico. Algunas variables de estado son: la presión, el volumen, la temperatura, el campo eléctrico, el campo magnético.</a:t>
            </a:r>
          </a:p>
          <a:p>
            <a:pPr algn="just"/>
            <a:endParaRPr lang="es-CO" dirty="0"/>
          </a:p>
          <a:p>
            <a:pPr algn="just"/>
            <a:r>
              <a:rPr lang="es-CO" dirty="0"/>
              <a:t>Las </a:t>
            </a:r>
            <a:r>
              <a:rPr lang="es-CO" b="1" dirty="0"/>
              <a:t>variables de estado </a:t>
            </a:r>
            <a:r>
              <a:rPr lang="es-CO" dirty="0"/>
              <a:t>se emplean para escribir ecuaciones que describen el comportamiento de un sistema.</a:t>
            </a:r>
          </a:p>
        </p:txBody>
      </p:sp>
    </p:spTree>
    <p:extLst>
      <p:ext uri="{BB962C8B-B14F-4D97-AF65-F5344CB8AC3E}">
        <p14:creationId xmlns:p14="http://schemas.microsoft.com/office/powerpoint/2010/main" val="23414334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a:solidFill>
                  <a:srgbClr val="000000"/>
                </a:solidFill>
                <a:effectLst>
                  <a:outerShdw blurRad="38100" dist="38100" dir="2700000" algn="tl">
                    <a:srgbClr val="000000">
                      <a:alpha val="43137"/>
                    </a:srgbClr>
                  </a:outerShdw>
                </a:effectLst>
                <a:latin typeface="Times New Roman"/>
              </a:rPr>
              <a:t>Variables</a:t>
            </a:r>
          </a:p>
        </p:txBody>
      </p:sp>
      <p:sp>
        <p:nvSpPr>
          <p:cNvPr id="260" name="TextShape 2"/>
          <p:cNvSpPr txBox="1"/>
          <p:nvPr/>
        </p:nvSpPr>
        <p:spPr>
          <a:xfrm>
            <a:off x="504000" y="1769040"/>
            <a:ext cx="8870040" cy="4384440"/>
          </a:xfrm>
          <a:prstGeom prst="rect">
            <a:avLst/>
          </a:prstGeom>
          <a:noFill/>
          <a:ln>
            <a:noFill/>
          </a:ln>
        </p:spPr>
        <p:txBody>
          <a:bodyPr lIns="0" tIns="0" rIns="0" bIns="0">
            <a:normAutofit fontScale="92000" lnSpcReduction="10000"/>
          </a:bodyPr>
          <a:lstStyle/>
          <a:p>
            <a:pPr marL="432000" indent="-324000" algn="just">
              <a:spcAft>
                <a:spcPts val="1417"/>
              </a:spcAft>
              <a:buClr>
                <a:srgbClr val="000000"/>
              </a:buClr>
              <a:buSzPct val="45000"/>
              <a:buFont typeface="Wingdings" charset="2"/>
              <a:buChar char=""/>
            </a:pPr>
            <a:r>
              <a:rPr lang="en-US" sz="3200" b="0" strike="noStrike" spc="-1" dirty="0" err="1">
                <a:solidFill>
                  <a:srgbClr val="000000"/>
                </a:solidFill>
                <a:latin typeface="Times New Roman"/>
              </a:rPr>
              <a:t>Algunas</a:t>
            </a:r>
            <a:r>
              <a:rPr lang="en-US" sz="3200" b="0" strike="noStrike" spc="-1" dirty="0">
                <a:solidFill>
                  <a:srgbClr val="000000"/>
                </a:solidFill>
                <a:latin typeface="Times New Roman"/>
              </a:rPr>
              <a:t> </a:t>
            </a:r>
            <a:r>
              <a:rPr lang="en-US" sz="3200" b="1" strike="noStrike" spc="-1" dirty="0">
                <a:solidFill>
                  <a:srgbClr val="000000"/>
                </a:solidFill>
                <a:latin typeface="Times New Roman"/>
              </a:rPr>
              <a:t>variables de </a:t>
            </a:r>
            <a:r>
              <a:rPr lang="en-US" sz="3200" b="1" strike="noStrike" spc="-1" dirty="0" err="1">
                <a:solidFill>
                  <a:srgbClr val="000000"/>
                </a:solidFill>
                <a:latin typeface="Times New Roman"/>
              </a:rPr>
              <a:t>estado</a:t>
            </a:r>
            <a:r>
              <a:rPr lang="en-US" sz="3200" b="1" strike="noStrike" spc="-1" dirty="0">
                <a:solidFill>
                  <a:srgbClr val="000000"/>
                </a:solidFill>
                <a:latin typeface="Times New Roman"/>
              </a:rPr>
              <a:t> </a:t>
            </a:r>
            <a:r>
              <a:rPr lang="en-US" sz="3200" b="0" strike="noStrike" spc="-1" dirty="0">
                <a:solidFill>
                  <a:srgbClr val="000000"/>
                </a:solidFill>
                <a:latin typeface="Times New Roman"/>
              </a:rPr>
              <a:t>(</a:t>
            </a:r>
            <a:r>
              <a:rPr lang="en-US" sz="3200" b="0" strike="noStrike" spc="-1" dirty="0" err="1">
                <a:solidFill>
                  <a:srgbClr val="000000"/>
                </a:solidFill>
                <a:latin typeface="Times New Roman"/>
              </a:rPr>
              <a:t>varian</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en</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espacio</a:t>
            </a:r>
            <a:r>
              <a:rPr lang="en-US" sz="3200" b="0" strike="noStrike" spc="-1" dirty="0">
                <a:solidFill>
                  <a:srgbClr val="000000"/>
                </a:solidFill>
                <a:latin typeface="Times New Roman"/>
              </a:rPr>
              <a:t> y </a:t>
            </a:r>
            <a:r>
              <a:rPr lang="en-US" sz="3200" b="0" strike="noStrike" spc="-1" dirty="0" err="1">
                <a:solidFill>
                  <a:srgbClr val="000000"/>
                </a:solidFill>
                <a:latin typeface="Times New Roman"/>
              </a:rPr>
              <a:t>tiempo</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pueden</a:t>
            </a:r>
            <a:r>
              <a:rPr lang="en-US" sz="3200" b="0" strike="noStrike" spc="-1" dirty="0">
                <a:solidFill>
                  <a:srgbClr val="000000"/>
                </a:solidFill>
                <a:latin typeface="Times New Roman"/>
              </a:rPr>
              <a:t> ser </a:t>
            </a:r>
            <a:r>
              <a:rPr lang="en-US" sz="3200" b="0" strike="noStrike" spc="-1" dirty="0" err="1">
                <a:solidFill>
                  <a:srgbClr val="000000"/>
                </a:solidFill>
                <a:latin typeface="Times New Roman"/>
              </a:rPr>
              <a:t>el</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tiempo</a:t>
            </a:r>
            <a:r>
              <a:rPr lang="en-US" sz="3200" b="0" strike="noStrike" spc="-1" dirty="0">
                <a:solidFill>
                  <a:srgbClr val="000000"/>
                </a:solidFill>
                <a:latin typeface="Times New Roman"/>
              </a:rPr>
              <a:t> y </a:t>
            </a:r>
            <a:r>
              <a:rPr lang="en-US" sz="3200" b="0" strike="noStrike" spc="-1" dirty="0" err="1">
                <a:solidFill>
                  <a:srgbClr val="000000"/>
                </a:solidFill>
                <a:latin typeface="Times New Roman"/>
              </a:rPr>
              <a:t>cantidades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promedio</a:t>
            </a:r>
            <a:r>
              <a:rPr lang="en-US" sz="3200" b="0" strike="noStrike" spc="-1" dirty="0">
                <a:solidFill>
                  <a:srgbClr val="000000"/>
                </a:solidFill>
                <a:latin typeface="Times New Roman"/>
              </a:rPr>
              <a:t> de masa, </a:t>
            </a:r>
            <a:r>
              <a:rPr lang="en-US" sz="3200" b="0" strike="noStrike" spc="-1" dirty="0" err="1">
                <a:solidFill>
                  <a:srgbClr val="000000"/>
                </a:solidFill>
                <a:latin typeface="Times New Roman"/>
              </a:rPr>
              <a:t>energía</a:t>
            </a:r>
            <a:r>
              <a:rPr lang="en-US" sz="3200" b="0" strike="noStrike" spc="-1" dirty="0">
                <a:solidFill>
                  <a:srgbClr val="000000"/>
                </a:solidFill>
                <a:latin typeface="Times New Roman"/>
              </a:rPr>
              <a:t> e </a:t>
            </a:r>
            <a:r>
              <a:rPr lang="en-US" sz="3200" b="0" strike="noStrike" spc="-1" dirty="0" err="1">
                <a:solidFill>
                  <a:srgbClr val="000000"/>
                </a:solidFill>
                <a:latin typeface="Times New Roman"/>
              </a:rPr>
              <a:t>información</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almacenada</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en</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el</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sistema</a:t>
            </a:r>
            <a:r>
              <a:rPr lang="en-US" sz="3200" b="0" strike="noStrike" spc="-1" dirty="0">
                <a:solidFill>
                  <a:srgbClr val="000000"/>
                </a:solidFill>
                <a:latin typeface="Times New Roman"/>
              </a:rPr>
              <a:t>. Por </a:t>
            </a:r>
            <a:r>
              <a:rPr lang="en-US" sz="3200" b="0" strike="noStrike" spc="-1" dirty="0" err="1">
                <a:solidFill>
                  <a:srgbClr val="000000"/>
                </a:solidFill>
                <a:latin typeface="Times New Roman"/>
              </a:rPr>
              <a:t>ejemplo</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el</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contenido</a:t>
            </a:r>
            <a:r>
              <a:rPr lang="en-US" sz="3200" b="0" strike="noStrike" spc="-1" dirty="0">
                <a:solidFill>
                  <a:srgbClr val="000000"/>
                </a:solidFill>
                <a:latin typeface="Times New Roman"/>
              </a:rPr>
              <a:t> de </a:t>
            </a:r>
            <a:r>
              <a:rPr lang="en-US" sz="3200" b="0" strike="noStrike" spc="-1" dirty="0" err="1">
                <a:solidFill>
                  <a:srgbClr val="000000"/>
                </a:solidFill>
                <a:latin typeface="Times New Roman"/>
              </a:rPr>
              <a:t>humedad</a:t>
            </a:r>
            <a:r>
              <a:rPr lang="en-US" sz="3200" b="0" strike="noStrike" spc="-1" dirty="0">
                <a:solidFill>
                  <a:srgbClr val="000000"/>
                </a:solidFill>
                <a:latin typeface="Times New Roman"/>
              </a:rPr>
              <a:t> del </a:t>
            </a:r>
            <a:r>
              <a:rPr lang="en-US" sz="3200" b="0" strike="noStrike" spc="-1" dirty="0" err="1">
                <a:solidFill>
                  <a:srgbClr val="000000"/>
                </a:solidFill>
                <a:latin typeface="Times New Roman"/>
              </a:rPr>
              <a:t>suelo</a:t>
            </a:r>
            <a:r>
              <a:rPr lang="en-US" sz="3200" b="0" strike="noStrike" spc="-1" dirty="0">
                <a:solidFill>
                  <a:srgbClr val="000000"/>
                </a:solidFill>
                <a:latin typeface="Times New Roman"/>
              </a:rPr>
              <a:t> o </a:t>
            </a:r>
            <a:r>
              <a:rPr lang="en-US" sz="3200" b="0" strike="noStrike" spc="-1" dirty="0" err="1">
                <a:solidFill>
                  <a:srgbClr val="000000"/>
                </a:solidFill>
                <a:latin typeface="Times New Roman"/>
              </a:rPr>
              <a:t>el</a:t>
            </a:r>
            <a:r>
              <a:rPr lang="en-US" sz="3200" b="0" strike="noStrike" spc="-1" dirty="0">
                <a:solidFill>
                  <a:srgbClr val="000000"/>
                </a:solidFill>
                <a:latin typeface="Times New Roman"/>
              </a:rPr>
              <a:t> caudal de </a:t>
            </a:r>
            <a:r>
              <a:rPr lang="en-US" sz="3200" b="0" strike="noStrike" spc="-1" dirty="0" err="1">
                <a:solidFill>
                  <a:srgbClr val="000000"/>
                </a:solidFill>
                <a:latin typeface="Times New Roman"/>
              </a:rPr>
              <a:t>descarga</a:t>
            </a:r>
            <a:r>
              <a:rPr lang="en-US" sz="3200" b="0" strike="noStrike" spc="-1" dirty="0">
                <a:solidFill>
                  <a:srgbClr val="000000"/>
                </a:solidFill>
                <a:latin typeface="Times New Roman"/>
              </a:rPr>
              <a:t> de un </a:t>
            </a:r>
            <a:r>
              <a:rPr lang="en-US" sz="3200" b="0" strike="noStrike" spc="-1" dirty="0" err="1">
                <a:solidFill>
                  <a:srgbClr val="000000"/>
                </a:solidFill>
                <a:latin typeface="Times New Roman"/>
              </a:rPr>
              <a:t>río</a:t>
            </a:r>
            <a:r>
              <a:rPr lang="en-US" sz="3200" b="0" strike="noStrike" spc="-1" dirty="0">
                <a:solidFill>
                  <a:srgbClr val="000000"/>
                </a:solidFill>
                <a:latin typeface="Times New Roman"/>
              </a:rPr>
              <a:t>.</a:t>
            </a:r>
          </a:p>
          <a:p>
            <a:pPr marL="432000" indent="-324000" algn="just">
              <a:spcAft>
                <a:spcPts val="1417"/>
              </a:spcAft>
              <a:buClr>
                <a:srgbClr val="000000"/>
              </a:buClr>
              <a:buSzPct val="45000"/>
              <a:buFont typeface="Wingdings" charset="2"/>
              <a:buChar char=""/>
            </a:pPr>
            <a:r>
              <a:rPr lang="en-US" sz="3200" b="0" strike="noStrike" spc="-1" dirty="0">
                <a:solidFill>
                  <a:srgbClr val="000000"/>
                </a:solidFill>
                <a:latin typeface="Times New Roman"/>
              </a:rPr>
              <a:t>Los </a:t>
            </a:r>
            <a:r>
              <a:rPr lang="en-US" sz="3200" b="1" strike="noStrike" spc="-1" dirty="0" err="1">
                <a:solidFill>
                  <a:srgbClr val="000000"/>
                </a:solidFill>
                <a:latin typeface="Times New Roman"/>
              </a:rPr>
              <a:t>parámetros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usualmente</a:t>
            </a:r>
            <a:r>
              <a:rPr lang="en-US" sz="3200" b="0" strike="noStrike" spc="-1" dirty="0">
                <a:solidFill>
                  <a:srgbClr val="000000"/>
                </a:solidFill>
                <a:latin typeface="Times New Roman"/>
              </a:rPr>
              <a:t> no </a:t>
            </a:r>
            <a:r>
              <a:rPr lang="en-US" sz="3200" b="0" strike="noStrike" spc="-1" dirty="0" err="1">
                <a:solidFill>
                  <a:srgbClr val="000000"/>
                </a:solidFill>
                <a:latin typeface="Times New Roman"/>
              </a:rPr>
              <a:t>varian</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en</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el</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tiempo</a:t>
            </a:r>
            <a:r>
              <a:rPr lang="en-US" sz="3200" b="0" strike="noStrike" spc="-1" dirty="0">
                <a:solidFill>
                  <a:srgbClr val="000000"/>
                </a:solidFill>
                <a:latin typeface="Times New Roman"/>
              </a:rPr>
              <a:t> y </a:t>
            </a:r>
            <a:r>
              <a:rPr lang="en-US" sz="3200" b="0" strike="noStrike" spc="-1" dirty="0" err="1">
                <a:solidFill>
                  <a:srgbClr val="000000"/>
                </a:solidFill>
                <a:latin typeface="Times New Roman"/>
              </a:rPr>
              <a:t>describen</a:t>
            </a:r>
            <a:r>
              <a:rPr lang="en-US" sz="3200" b="0" strike="noStrike" spc="-1" dirty="0">
                <a:solidFill>
                  <a:srgbClr val="000000"/>
                </a:solidFill>
                <a:latin typeface="Times New Roman"/>
              </a:rPr>
              <a:t> </a:t>
            </a:r>
            <a:r>
              <a:rPr lang="en-US" sz="3200" b="1" strike="noStrike" spc="-1" dirty="0" err="1">
                <a:solidFill>
                  <a:srgbClr val="000000"/>
                </a:solidFill>
                <a:latin typeface="Times New Roman"/>
              </a:rPr>
              <a:t>propiedades</a:t>
            </a:r>
            <a:r>
              <a:rPr lang="en-US" sz="3200" b="1" strike="noStrike" spc="-1" dirty="0">
                <a:solidFill>
                  <a:srgbClr val="000000"/>
                </a:solidFill>
                <a:latin typeface="Times New Roman"/>
              </a:rPr>
              <a:t> </a:t>
            </a:r>
            <a:r>
              <a:rPr lang="en-US" sz="3200" b="1" strike="noStrike" spc="-1" dirty="0" err="1">
                <a:solidFill>
                  <a:srgbClr val="000000"/>
                </a:solidFill>
                <a:latin typeface="Times New Roman"/>
              </a:rPr>
              <a:t>especifícas</a:t>
            </a:r>
            <a:r>
              <a:rPr lang="en-US" sz="3200" b="1" strike="noStrike" spc="-1" dirty="0">
                <a:solidFill>
                  <a:srgbClr val="000000"/>
                </a:solidFill>
                <a:latin typeface="Times New Roman"/>
              </a:rPr>
              <a:t> </a:t>
            </a:r>
            <a:r>
              <a:rPr lang="en-US" sz="3200" b="0" strike="noStrike" spc="-1" dirty="0">
                <a:solidFill>
                  <a:srgbClr val="000000"/>
                </a:solidFill>
                <a:latin typeface="Times New Roman"/>
              </a:rPr>
              <a:t>del </a:t>
            </a:r>
            <a:r>
              <a:rPr lang="en-US" sz="3200" b="0" strike="noStrike" spc="-1" dirty="0" err="1">
                <a:solidFill>
                  <a:srgbClr val="000000"/>
                </a:solidFill>
                <a:latin typeface="Times New Roman"/>
              </a:rPr>
              <a:t>sistema</a:t>
            </a:r>
            <a:r>
              <a:rPr lang="en-US" sz="3200" b="0" strike="noStrike" spc="-1" dirty="0">
                <a:solidFill>
                  <a:srgbClr val="000000"/>
                </a:solidFill>
                <a:latin typeface="Times New Roman"/>
              </a:rPr>
              <a:t> de </a:t>
            </a:r>
            <a:r>
              <a:rPr lang="en-US" sz="3200" b="0" strike="noStrike" spc="-1" dirty="0" err="1">
                <a:solidFill>
                  <a:srgbClr val="000000"/>
                </a:solidFill>
                <a:latin typeface="Times New Roman"/>
              </a:rPr>
              <a:t>estudio</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dentro</a:t>
            </a:r>
            <a:r>
              <a:rPr lang="en-US" sz="3200" b="0" strike="noStrike" spc="-1" dirty="0">
                <a:solidFill>
                  <a:srgbClr val="000000"/>
                </a:solidFill>
                <a:latin typeface="Times New Roman"/>
              </a:rPr>
              <a:t> de las </a:t>
            </a:r>
            <a:r>
              <a:rPr lang="en-US" sz="3200" b="0" strike="noStrike" spc="-1" dirty="0" err="1">
                <a:solidFill>
                  <a:srgbClr val="000000"/>
                </a:solidFill>
                <a:latin typeface="Times New Roman"/>
              </a:rPr>
              <a:t>ecuaciones</a:t>
            </a:r>
            <a:r>
              <a:rPr lang="en-US" sz="3200" b="0" strike="noStrike" spc="-1" dirty="0">
                <a:solidFill>
                  <a:srgbClr val="000000"/>
                </a:solidFill>
                <a:latin typeface="Times New Roman"/>
              </a:rPr>
              <a:t> del </a:t>
            </a:r>
            <a:r>
              <a:rPr lang="en-US" sz="3200" b="0" strike="noStrike" spc="-1" dirty="0" err="1">
                <a:solidFill>
                  <a:srgbClr val="000000"/>
                </a:solidFill>
                <a:latin typeface="Times New Roman"/>
              </a:rPr>
              <a:t>modelo</a:t>
            </a:r>
            <a:r>
              <a:rPr lang="en-US" sz="3200" b="0" strike="noStrike" spc="-1" dirty="0">
                <a:solidFill>
                  <a:srgbClr val="000000"/>
                </a:solidFill>
                <a:latin typeface="Times New Roman"/>
              </a:rPr>
              <a:t>. Por </a:t>
            </a:r>
            <a:r>
              <a:rPr lang="en-US" sz="3200" b="0" strike="noStrike" spc="-1" dirty="0" err="1">
                <a:solidFill>
                  <a:srgbClr val="000000"/>
                </a:solidFill>
                <a:latin typeface="Times New Roman"/>
              </a:rPr>
              <a:t>ejemplo</a:t>
            </a:r>
            <a:r>
              <a:rPr lang="en-US" sz="3200" b="0" strike="noStrike" spc="-1" dirty="0">
                <a:solidFill>
                  <a:srgbClr val="000000"/>
                </a:solidFill>
                <a:latin typeface="Times New Roman"/>
              </a:rPr>
              <a:t>, la </a:t>
            </a:r>
            <a:r>
              <a:rPr lang="en-US" sz="3200" b="0" strike="noStrike" spc="-1" dirty="0" err="1">
                <a:solidFill>
                  <a:srgbClr val="000000"/>
                </a:solidFill>
                <a:latin typeface="Times New Roman"/>
              </a:rPr>
              <a:t>conductividad</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hidráulica</a:t>
            </a:r>
            <a:r>
              <a:rPr lang="en-US" sz="3200" b="0" strike="noStrike" spc="-1" dirty="0">
                <a:solidFill>
                  <a:srgbClr val="000000"/>
                </a:solidFill>
                <a:latin typeface="Times New Roman"/>
              </a:rPr>
              <a:t> o la </a:t>
            </a:r>
            <a:r>
              <a:rPr lang="en-US" sz="3200" b="0" strike="noStrike" spc="-1" dirty="0" err="1">
                <a:solidFill>
                  <a:srgbClr val="000000"/>
                </a:solidFill>
                <a:latin typeface="Times New Roman"/>
              </a:rPr>
              <a:t>capacidad</a:t>
            </a:r>
            <a:r>
              <a:rPr lang="en-US" sz="3200" b="0" strike="noStrike" spc="-1" dirty="0">
                <a:solidFill>
                  <a:srgbClr val="000000"/>
                </a:solidFill>
                <a:latin typeface="Times New Roman"/>
              </a:rPr>
              <a:t> de </a:t>
            </a:r>
            <a:r>
              <a:rPr lang="en-US" sz="3200" b="0" strike="noStrike" spc="-1" dirty="0" err="1">
                <a:solidFill>
                  <a:srgbClr val="000000"/>
                </a:solidFill>
                <a:latin typeface="Times New Roman"/>
              </a:rPr>
              <a:t>almacenamiento</a:t>
            </a:r>
            <a:r>
              <a:rPr lang="en-US" sz="3200" b="0" strike="noStrike" spc="-1" dirty="0">
                <a:solidFill>
                  <a:srgbClr val="000000"/>
                </a:solidFill>
                <a:latin typeface="Times New Roman"/>
              </a:rPr>
              <a:t> de </a:t>
            </a:r>
            <a:r>
              <a:rPr lang="en-US" sz="3200" b="0" strike="noStrike" spc="-1" dirty="0" err="1">
                <a:solidFill>
                  <a:srgbClr val="000000"/>
                </a:solidFill>
                <a:latin typeface="Times New Roman"/>
              </a:rPr>
              <a:t>humedad</a:t>
            </a:r>
            <a:r>
              <a:rPr lang="en-US" sz="3200" b="0" strike="noStrike" spc="-1" dirty="0">
                <a:solidFill>
                  <a:srgbClr val="000000"/>
                </a:solidFill>
                <a:latin typeface="Times New Roman"/>
              </a:rPr>
              <a: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a:solidFill>
                  <a:srgbClr val="000000"/>
                </a:solidFill>
                <a:effectLst>
                  <a:outerShdw blurRad="38100" dist="38100" dir="2700000" algn="tl">
                    <a:srgbClr val="000000">
                      <a:alpha val="43137"/>
                    </a:srgbClr>
                  </a:outerShdw>
                </a:effectLst>
                <a:latin typeface="Times New Roman"/>
              </a:rPr>
              <a:t>Variables</a:t>
            </a:r>
          </a:p>
        </p:txBody>
      </p:sp>
      <p:sp>
        <p:nvSpPr>
          <p:cNvPr id="262"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lgn="just">
              <a:spcAft>
                <a:spcPts val="1417"/>
              </a:spcAft>
              <a:buClr>
                <a:srgbClr val="000000"/>
              </a:buClr>
              <a:buSzPct val="45000"/>
              <a:buFont typeface="Wingdings" charset="2"/>
              <a:buChar char=""/>
            </a:pPr>
            <a:r>
              <a:rPr lang="en-US" sz="3200" b="0" strike="noStrike" spc="-1" dirty="0">
                <a:solidFill>
                  <a:srgbClr val="000000"/>
                </a:solidFill>
                <a:latin typeface="Times New Roman"/>
              </a:rPr>
              <a:t>En </a:t>
            </a:r>
            <a:r>
              <a:rPr lang="en-US" sz="3200" b="0" strike="noStrike" spc="-1" dirty="0" err="1">
                <a:solidFill>
                  <a:srgbClr val="000000"/>
                </a:solidFill>
                <a:latin typeface="Times New Roman"/>
              </a:rPr>
              <a:t>algunos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modelos</a:t>
            </a:r>
            <a:r>
              <a:rPr lang="en-US" sz="3200" b="0" strike="noStrike" spc="-1" dirty="0">
                <a:solidFill>
                  <a:srgbClr val="000000"/>
                </a:solidFill>
                <a:latin typeface="Times New Roman"/>
              </a:rPr>
              <a:t> se </a:t>
            </a:r>
            <a:r>
              <a:rPr lang="en-US" sz="3200" b="0" strike="noStrike" spc="-1" dirty="0" err="1">
                <a:solidFill>
                  <a:srgbClr val="000000"/>
                </a:solidFill>
                <a:latin typeface="Times New Roman"/>
              </a:rPr>
              <a:t>suelen</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asumir</a:t>
            </a:r>
            <a:r>
              <a:rPr lang="en-US" sz="3200" b="0" strike="noStrike" spc="-1" dirty="0">
                <a:solidFill>
                  <a:srgbClr val="000000"/>
                </a:solidFill>
                <a:latin typeface="Times New Roman"/>
              </a:rPr>
              <a:t> que las </a:t>
            </a:r>
            <a:r>
              <a:rPr lang="en-US" sz="3200" b="1" strike="noStrike" spc="-1" dirty="0">
                <a:solidFill>
                  <a:srgbClr val="000000"/>
                </a:solidFill>
                <a:latin typeface="Times New Roman"/>
              </a:rPr>
              <a:t>variables de </a:t>
            </a:r>
            <a:r>
              <a:rPr lang="en-US" sz="3200" b="1" strike="noStrike" spc="-1" dirty="0" err="1">
                <a:solidFill>
                  <a:srgbClr val="000000"/>
                </a:solidFill>
                <a:latin typeface="Times New Roman"/>
              </a:rPr>
              <a:t>estado</a:t>
            </a:r>
            <a:r>
              <a:rPr lang="en-US" sz="3200" b="1" strike="noStrike" spc="-1" dirty="0">
                <a:solidFill>
                  <a:srgbClr val="000000"/>
                </a:solidFill>
                <a:latin typeface="Times New Roman"/>
              </a:rPr>
              <a:t> </a:t>
            </a:r>
            <a:r>
              <a:rPr lang="en-US" sz="3200" b="0" strike="noStrike" spc="-1" dirty="0">
                <a:solidFill>
                  <a:srgbClr val="000000"/>
                </a:solidFill>
                <a:latin typeface="Times New Roman"/>
              </a:rPr>
              <a:t>y </a:t>
            </a:r>
            <a:r>
              <a:rPr lang="en-US" sz="3200" b="0" strike="noStrike" spc="-1" dirty="0" err="1">
                <a:solidFill>
                  <a:srgbClr val="000000"/>
                </a:solidFill>
                <a:latin typeface="Times New Roman"/>
              </a:rPr>
              <a:t>los</a:t>
            </a:r>
            <a:r>
              <a:rPr lang="en-US" sz="3200" b="0" strike="noStrike" spc="-1" dirty="0">
                <a:solidFill>
                  <a:srgbClr val="000000"/>
                </a:solidFill>
                <a:latin typeface="Times New Roman"/>
              </a:rPr>
              <a:t> </a:t>
            </a:r>
            <a:r>
              <a:rPr lang="en-US" sz="3200" b="1" strike="noStrike" spc="-1" dirty="0" err="1">
                <a:solidFill>
                  <a:srgbClr val="000000"/>
                </a:solidFill>
                <a:latin typeface="Times New Roman"/>
              </a:rPr>
              <a:t>parámetros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considerados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en</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el</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modelo</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tienen</a:t>
            </a:r>
            <a:r>
              <a:rPr lang="en-US" sz="3200" b="0" strike="noStrike" spc="-1" dirty="0">
                <a:solidFill>
                  <a:srgbClr val="000000"/>
                </a:solidFill>
                <a:latin typeface="Times New Roman"/>
              </a:rPr>
              <a:t> un </a:t>
            </a:r>
            <a:r>
              <a:rPr lang="en-US" sz="3200" b="0" strike="noStrike" spc="-1" dirty="0" err="1">
                <a:solidFill>
                  <a:srgbClr val="000000"/>
                </a:solidFill>
                <a:latin typeface="Times New Roman"/>
              </a:rPr>
              <a:t>significado</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en</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el</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mundo</a:t>
            </a:r>
            <a:r>
              <a:rPr lang="en-US" sz="3200" b="0" strike="noStrike" spc="-1" dirty="0">
                <a:solidFill>
                  <a:srgbClr val="000000"/>
                </a:solidFill>
                <a:latin typeface="Times New Roman"/>
              </a:rPr>
              <a:t> real.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Inconvenientes</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264" name="TextShape 2"/>
          <p:cNvSpPr txBox="1"/>
          <p:nvPr/>
        </p:nvSpPr>
        <p:spPr>
          <a:xfrm>
            <a:off x="504000" y="1769040"/>
            <a:ext cx="8870040" cy="4384440"/>
          </a:xfrm>
          <a:prstGeom prst="rect">
            <a:avLst/>
          </a:prstGeom>
          <a:noFill/>
          <a:ln>
            <a:noFill/>
          </a:ln>
        </p:spPr>
        <p:txBody>
          <a:bodyPr lIns="0" tIns="0" rIns="0" bIns="0">
            <a:normAutofit fontScale="86000"/>
          </a:bodyPr>
          <a:lstStyle/>
          <a:p>
            <a:pPr marL="432000" indent="-324000" algn="just">
              <a:spcAft>
                <a:spcPts val="1417"/>
              </a:spcAft>
              <a:buClr>
                <a:srgbClr val="000000"/>
              </a:buClr>
              <a:buSzPct val="45000"/>
              <a:buFont typeface="Wingdings" charset="2"/>
              <a:buChar char=""/>
            </a:pPr>
            <a:r>
              <a:rPr lang="en-US" sz="3200" b="0" strike="noStrike" spc="-1" dirty="0" err="1">
                <a:solidFill>
                  <a:srgbClr val="000000"/>
                </a:solidFill>
                <a:latin typeface="Times New Roman"/>
              </a:rPr>
              <a:t>Algunos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inconvenientes</a:t>
            </a:r>
            <a:r>
              <a:rPr lang="en-US" sz="3200" b="0" strike="noStrike" spc="-1" dirty="0">
                <a:solidFill>
                  <a:srgbClr val="000000"/>
                </a:solidFill>
                <a:latin typeface="Times New Roman"/>
              </a:rPr>
              <a:t> que </a:t>
            </a:r>
            <a:r>
              <a:rPr lang="en-US" sz="3200" b="0" strike="noStrike" spc="-1" dirty="0" err="1">
                <a:solidFill>
                  <a:srgbClr val="000000"/>
                </a:solidFill>
                <a:latin typeface="Times New Roman"/>
              </a:rPr>
              <a:t>nos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encontramos</a:t>
            </a:r>
            <a:r>
              <a:rPr lang="en-US" sz="3200" b="0" strike="noStrike" spc="-1" dirty="0">
                <a:solidFill>
                  <a:srgbClr val="000000"/>
                </a:solidFill>
                <a:latin typeface="Times New Roman"/>
              </a:rPr>
              <a:t> al </a:t>
            </a:r>
            <a:r>
              <a:rPr lang="en-US" sz="3200" b="0" strike="noStrike" spc="-1" dirty="0" err="1">
                <a:solidFill>
                  <a:srgbClr val="000000"/>
                </a:solidFill>
                <a:latin typeface="Times New Roman"/>
              </a:rPr>
              <a:t>modelar</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sistemas</a:t>
            </a:r>
            <a:r>
              <a:rPr lang="en-US" sz="3200" b="0" strike="noStrike" spc="-1" dirty="0">
                <a:solidFill>
                  <a:srgbClr val="000000"/>
                </a:solidFill>
                <a:latin typeface="Times New Roman"/>
              </a:rPr>
              <a:t> son:</a:t>
            </a:r>
          </a:p>
          <a:p>
            <a:pPr marL="432000" indent="-324000" algn="just">
              <a:spcAft>
                <a:spcPts val="1417"/>
              </a:spcAft>
              <a:buClr>
                <a:srgbClr val="000000"/>
              </a:buClr>
              <a:buSzPct val="45000"/>
              <a:buFont typeface="Wingdings" charset="2"/>
              <a:buChar char=""/>
            </a:pPr>
            <a:r>
              <a:rPr lang="en-US" sz="3200" b="0" strike="noStrike" spc="-1" dirty="0" err="1">
                <a:solidFill>
                  <a:srgbClr val="000000"/>
                </a:solidFill>
                <a:latin typeface="Times New Roman"/>
              </a:rPr>
              <a:t>Hacer</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mediciones</a:t>
            </a:r>
            <a:r>
              <a:rPr lang="en-US" sz="3200" b="0" strike="noStrike" spc="-1" dirty="0">
                <a:solidFill>
                  <a:srgbClr val="000000"/>
                </a:solidFill>
                <a:latin typeface="Times New Roman"/>
              </a:rPr>
              <a:t> a la </a:t>
            </a:r>
            <a:r>
              <a:rPr lang="en-US" sz="3200" b="0" strike="noStrike" spc="-1" dirty="0" err="1">
                <a:solidFill>
                  <a:srgbClr val="000000"/>
                </a:solidFill>
                <a:latin typeface="Times New Roman"/>
              </a:rPr>
              <a:t>escala</a:t>
            </a:r>
            <a:r>
              <a:rPr lang="en-US" sz="3200" b="0" strike="noStrike" spc="-1" dirty="0">
                <a:solidFill>
                  <a:srgbClr val="000000"/>
                </a:solidFill>
                <a:latin typeface="Times New Roman"/>
              </a:rPr>
              <a:t> a la </a:t>
            </a:r>
            <a:r>
              <a:rPr lang="en-US" sz="3200" b="0" strike="noStrike" spc="-1" dirty="0" err="1">
                <a:solidFill>
                  <a:srgbClr val="000000"/>
                </a:solidFill>
                <a:latin typeface="Times New Roman"/>
              </a:rPr>
              <a:t>cual</a:t>
            </a:r>
            <a:r>
              <a:rPr lang="en-US" sz="3200" b="0" strike="noStrike" spc="-1" dirty="0">
                <a:solidFill>
                  <a:srgbClr val="000000"/>
                </a:solidFill>
                <a:latin typeface="Times New Roman"/>
              </a:rPr>
              <a:t> se </a:t>
            </a:r>
            <a:r>
              <a:rPr lang="en-US" sz="3200" b="0" strike="noStrike" spc="-1" dirty="0" err="1">
                <a:solidFill>
                  <a:srgbClr val="000000"/>
                </a:solidFill>
                <a:latin typeface="Times New Roman"/>
              </a:rPr>
              <a:t>desea</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el</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modelo</a:t>
            </a:r>
            <a:r>
              <a:rPr lang="en-US" sz="3200" b="0" strike="noStrike" spc="-1" dirty="0">
                <a:solidFill>
                  <a:srgbClr val="000000"/>
                </a:solidFill>
                <a:latin typeface="Times New Roman"/>
              </a:rPr>
              <a:t>.</a:t>
            </a:r>
          </a:p>
          <a:p>
            <a:pPr marL="432000" indent="-324000" algn="just">
              <a:spcAft>
                <a:spcPts val="1417"/>
              </a:spcAft>
              <a:buClr>
                <a:srgbClr val="000000"/>
              </a:buClr>
              <a:buSzPct val="45000"/>
              <a:buFont typeface="Wingdings" charset="2"/>
              <a:buChar char=""/>
            </a:pPr>
            <a:r>
              <a:rPr lang="en-US" sz="3200" b="0" strike="noStrike" spc="-1" dirty="0" err="1">
                <a:solidFill>
                  <a:srgbClr val="000000"/>
                </a:solidFill>
                <a:latin typeface="Times New Roman"/>
              </a:rPr>
              <a:t>Definir</a:t>
            </a:r>
            <a:r>
              <a:rPr lang="en-US" sz="3200" b="0" strike="noStrike" spc="-1" dirty="0">
                <a:solidFill>
                  <a:srgbClr val="000000"/>
                </a:solidFill>
                <a:latin typeface="Times New Roman"/>
              </a:rPr>
              <a:t> las </a:t>
            </a:r>
            <a:r>
              <a:rPr lang="en-US" sz="3200" b="1" strike="noStrike" spc="-1" dirty="0" err="1">
                <a:solidFill>
                  <a:srgbClr val="000000"/>
                </a:solidFill>
                <a:latin typeface="Times New Roman"/>
              </a:rPr>
              <a:t>condiciones</a:t>
            </a:r>
            <a:r>
              <a:rPr lang="en-US" sz="3200" b="1" strike="noStrike" spc="-1" dirty="0">
                <a:solidFill>
                  <a:srgbClr val="000000"/>
                </a:solidFill>
                <a:latin typeface="Times New Roman"/>
              </a:rPr>
              <a:t> de </a:t>
            </a:r>
            <a:r>
              <a:rPr lang="en-US" sz="3200" b="1" strike="noStrike" spc="-1" dirty="0" err="1">
                <a:solidFill>
                  <a:srgbClr val="000000"/>
                </a:solidFill>
                <a:latin typeface="Times New Roman"/>
              </a:rPr>
              <a:t>frontera</a:t>
            </a:r>
            <a:r>
              <a:rPr lang="en-US" sz="3200" b="0" strike="noStrike" spc="-1" dirty="0">
                <a:solidFill>
                  <a:srgbClr val="000000"/>
                </a:solidFill>
                <a:latin typeface="Times New Roman"/>
              </a:rPr>
              <a:t> para </a:t>
            </a:r>
            <a:r>
              <a:rPr lang="en-US" sz="3200" b="0" strike="noStrike" spc="-1" dirty="0" err="1">
                <a:solidFill>
                  <a:srgbClr val="000000"/>
                </a:solidFill>
                <a:latin typeface="Times New Roman"/>
              </a:rPr>
              <a:t>procesos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dependientes</a:t>
            </a:r>
            <a:r>
              <a:rPr lang="en-US" sz="3200" b="0" strike="noStrike" spc="-1" dirty="0">
                <a:solidFill>
                  <a:srgbClr val="000000"/>
                </a:solidFill>
                <a:latin typeface="Times New Roman"/>
              </a:rPr>
              <a:t> del </a:t>
            </a:r>
            <a:r>
              <a:rPr lang="en-US" sz="3200" b="0" strike="noStrike" spc="-1" dirty="0" err="1">
                <a:solidFill>
                  <a:srgbClr val="000000"/>
                </a:solidFill>
                <a:latin typeface="Times New Roman"/>
              </a:rPr>
              <a:t>tiempo</a:t>
            </a:r>
            <a:r>
              <a:rPr lang="en-US" sz="3200" b="0" strike="noStrike" spc="-1" dirty="0">
                <a:solidFill>
                  <a:srgbClr val="000000"/>
                </a:solidFill>
                <a:latin typeface="Times New Roman"/>
              </a:rPr>
              <a:t>.</a:t>
            </a:r>
          </a:p>
          <a:p>
            <a:pPr marL="432000" indent="-324000" algn="just">
              <a:spcAft>
                <a:spcPts val="1417"/>
              </a:spcAft>
              <a:buClr>
                <a:srgbClr val="000000"/>
              </a:buClr>
              <a:buSzPct val="45000"/>
              <a:buFont typeface="Wingdings" charset="2"/>
              <a:buChar char=""/>
            </a:pPr>
            <a:r>
              <a:rPr lang="en-US" sz="3200" b="0" strike="noStrike" spc="-1" dirty="0" err="1">
                <a:solidFill>
                  <a:srgbClr val="000000"/>
                </a:solidFill>
                <a:latin typeface="Times New Roman"/>
              </a:rPr>
              <a:t>Definir</a:t>
            </a:r>
            <a:r>
              <a:rPr lang="en-US" sz="3200" b="0" strike="noStrike" spc="-1" dirty="0">
                <a:solidFill>
                  <a:srgbClr val="000000"/>
                </a:solidFill>
                <a:latin typeface="Times New Roman"/>
              </a:rPr>
              <a:t> las </a:t>
            </a:r>
            <a:r>
              <a:rPr lang="en-US" sz="3200" b="0" strike="noStrike" spc="-1" dirty="0" err="1">
                <a:solidFill>
                  <a:srgbClr val="000000"/>
                </a:solidFill>
                <a:latin typeface="Times New Roman"/>
              </a:rPr>
              <a:t>condiciones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iniciales</a:t>
            </a:r>
            <a:r>
              <a:rPr lang="en-US" sz="3200" b="0" strike="noStrike" spc="-1" dirty="0">
                <a:solidFill>
                  <a:srgbClr val="000000"/>
                </a:solidFill>
                <a:latin typeface="Times New Roman"/>
              </a:rPr>
              <a:t>.</a:t>
            </a:r>
          </a:p>
          <a:p>
            <a:pPr marL="432000" indent="-324000" algn="just">
              <a:spcAft>
                <a:spcPts val="1417"/>
              </a:spcAft>
              <a:buClr>
                <a:srgbClr val="000000"/>
              </a:buClr>
              <a:buSzPct val="45000"/>
              <a:buFont typeface="Wingdings" charset="2"/>
              <a:buChar char=""/>
            </a:pPr>
            <a:r>
              <a:rPr lang="en-US" sz="3200" b="0" strike="noStrike" spc="-1" dirty="0" err="1">
                <a:solidFill>
                  <a:srgbClr val="000000"/>
                </a:solidFill>
                <a:latin typeface="Times New Roman"/>
              </a:rPr>
              <a:t>Definir</a:t>
            </a:r>
            <a:r>
              <a:rPr lang="en-US" sz="3200" b="0" strike="noStrike" spc="-1" dirty="0">
                <a:solidFill>
                  <a:srgbClr val="000000"/>
                </a:solidFill>
                <a:latin typeface="Times New Roman"/>
              </a:rPr>
              <a:t> las </a:t>
            </a:r>
            <a:r>
              <a:rPr lang="en-US" sz="3200" b="0" strike="noStrike" spc="-1" dirty="0" err="1">
                <a:solidFill>
                  <a:srgbClr val="000000"/>
                </a:solidFill>
                <a:latin typeface="Times New Roman"/>
              </a:rPr>
              <a:t>características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físicas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químicas</a:t>
            </a:r>
            <a:r>
              <a:rPr lang="en-US" sz="3200" b="0" strike="noStrike" spc="-1" dirty="0">
                <a:solidFill>
                  <a:srgbClr val="000000"/>
                </a:solidFill>
                <a:latin typeface="Times New Roman"/>
              </a:rPr>
              <a:t> y </a:t>
            </a:r>
            <a:r>
              <a:rPr lang="en-US" sz="3200" b="0" strike="noStrike" spc="-1" dirty="0" err="1">
                <a:solidFill>
                  <a:srgbClr val="000000"/>
                </a:solidFill>
                <a:latin typeface="Times New Roman"/>
              </a:rPr>
              <a:t>biológicas</a:t>
            </a:r>
            <a:r>
              <a:rPr lang="en-US" sz="3200" b="0" strike="noStrike" spc="-1" dirty="0">
                <a:solidFill>
                  <a:srgbClr val="000000"/>
                </a:solidFill>
                <a:latin typeface="Times New Roman"/>
              </a:rPr>
              <a:t> del </a:t>
            </a:r>
            <a:r>
              <a:rPr lang="en-US" sz="3200" b="0" strike="noStrike" spc="-1" dirty="0" err="1">
                <a:solidFill>
                  <a:srgbClr val="000000"/>
                </a:solidFill>
                <a:latin typeface="Times New Roman"/>
              </a:rPr>
              <a:t>dominio</a:t>
            </a:r>
            <a:r>
              <a:rPr lang="en-US" sz="3200" b="0" strike="noStrike" spc="-1" dirty="0">
                <a:solidFill>
                  <a:srgbClr val="000000"/>
                </a:solidFill>
                <a:latin typeface="Times New Roman"/>
              </a:rPr>
              <a:t> del </a:t>
            </a:r>
            <a:r>
              <a:rPr lang="en-US" sz="3200" b="0" strike="noStrike" spc="-1" dirty="0" err="1">
                <a:solidFill>
                  <a:srgbClr val="000000"/>
                </a:solidFill>
                <a:latin typeface="Times New Roman"/>
              </a:rPr>
              <a:t>modelo</a:t>
            </a:r>
            <a:r>
              <a:rPr lang="en-US" sz="3200" b="0" strike="noStrike" spc="-1" dirty="0">
                <a:solidFill>
                  <a:srgbClr val="000000"/>
                </a:solidFill>
                <a:latin typeface="Times New Roman"/>
              </a:rPr>
              <a: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CustomShape 1"/>
          <p:cNvSpPr/>
          <p:nvPr/>
        </p:nvSpPr>
        <p:spPr>
          <a:xfrm>
            <a:off x="3200400" y="1554480"/>
            <a:ext cx="3017520" cy="5577840"/>
          </a:xfrm>
          <a:prstGeom prst="rect">
            <a:avLst/>
          </a:prstGeom>
          <a:solidFill>
            <a:srgbClr val="CFE7F5"/>
          </a:solidFill>
          <a:ln>
            <a:solidFill>
              <a:srgbClr val="808080"/>
            </a:solidFill>
          </a:ln>
        </p:spPr>
        <p:style>
          <a:lnRef idx="0">
            <a:scrgbClr r="0" g="0" b="0"/>
          </a:lnRef>
          <a:fillRef idx="0">
            <a:scrgbClr r="0" g="0" b="0"/>
          </a:fillRef>
          <a:effectRef idx="0">
            <a:scrgbClr r="0" g="0" b="0"/>
          </a:effectRef>
          <a:fontRef idx="minor"/>
        </p:style>
        <p:txBody>
          <a:bodyPr/>
          <a:lstStyle/>
          <a:p>
            <a:endParaRPr lang="es-CO"/>
          </a:p>
        </p:txBody>
      </p:sp>
      <p:sp>
        <p:nvSpPr>
          <p:cNvPr id="266" name="TextShape 2"/>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Protocolo</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267" name="CustomShape 3"/>
          <p:cNvSpPr/>
          <p:nvPr/>
        </p:nvSpPr>
        <p:spPr>
          <a:xfrm>
            <a:off x="3749040" y="2651760"/>
            <a:ext cx="1828800" cy="5486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noAutofit/>
          </a:bodyPr>
          <a:lstStyle/>
          <a:p>
            <a:pPr algn="ctr"/>
            <a:r>
              <a:rPr lang="en-US" sz="1300" b="0" strike="noStrike" spc="-1">
                <a:latin typeface="Arial"/>
              </a:rPr>
              <a:t>Selección/construcción </a:t>
            </a:r>
          </a:p>
          <a:p>
            <a:pPr algn="ctr"/>
            <a:r>
              <a:rPr lang="en-US" sz="1300" b="0" strike="noStrike" spc="-1">
                <a:latin typeface="Arial"/>
              </a:rPr>
              <a:t>del modelo</a:t>
            </a:r>
          </a:p>
        </p:txBody>
      </p:sp>
      <p:sp>
        <p:nvSpPr>
          <p:cNvPr id="268" name="CustomShape 4"/>
          <p:cNvSpPr/>
          <p:nvPr/>
        </p:nvSpPr>
        <p:spPr>
          <a:xfrm>
            <a:off x="3749040" y="3383280"/>
            <a:ext cx="1828800" cy="5486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noAutofit/>
          </a:bodyPr>
          <a:lstStyle/>
          <a:p>
            <a:pPr algn="ctr"/>
            <a:r>
              <a:rPr lang="en-US" sz="1300" b="0" strike="noStrike" spc="-1">
                <a:latin typeface="Arial"/>
              </a:rPr>
              <a:t>Definición de la </a:t>
            </a:r>
          </a:p>
          <a:p>
            <a:pPr algn="ctr"/>
            <a:r>
              <a:rPr lang="en-US" sz="1300" b="0" strike="noStrike" spc="-1">
                <a:latin typeface="Arial"/>
              </a:rPr>
              <a:t>función objetivo</a:t>
            </a:r>
          </a:p>
        </p:txBody>
      </p:sp>
      <p:sp>
        <p:nvSpPr>
          <p:cNvPr id="269" name="CustomShape 5"/>
          <p:cNvSpPr/>
          <p:nvPr/>
        </p:nvSpPr>
        <p:spPr>
          <a:xfrm>
            <a:off x="3749040" y="4114800"/>
            <a:ext cx="1828800" cy="5486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noAutofit/>
          </a:bodyPr>
          <a:lstStyle/>
          <a:p>
            <a:pPr algn="ctr"/>
            <a:r>
              <a:rPr lang="en-US" sz="1300" b="0" strike="noStrike" spc="-1">
                <a:latin typeface="Arial"/>
              </a:rPr>
              <a:t>Estimación de </a:t>
            </a:r>
          </a:p>
          <a:p>
            <a:pPr algn="ctr"/>
            <a:r>
              <a:rPr lang="en-US" sz="1300" b="0" strike="noStrike" spc="-1">
                <a:latin typeface="Arial"/>
              </a:rPr>
              <a:t>parámetros</a:t>
            </a:r>
          </a:p>
        </p:txBody>
      </p:sp>
      <p:sp>
        <p:nvSpPr>
          <p:cNvPr id="270" name="CustomShape 6"/>
          <p:cNvSpPr/>
          <p:nvPr/>
        </p:nvSpPr>
        <p:spPr>
          <a:xfrm>
            <a:off x="3749040" y="4846320"/>
            <a:ext cx="1828800" cy="5486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noAutofit/>
          </a:bodyPr>
          <a:lstStyle/>
          <a:p>
            <a:pPr algn="ctr"/>
            <a:r>
              <a:rPr lang="en-US" sz="1300" b="0" strike="noStrike" spc="-1">
                <a:latin typeface="Arial"/>
              </a:rPr>
              <a:t>Análisis de </a:t>
            </a:r>
          </a:p>
          <a:p>
            <a:pPr algn="ctr"/>
            <a:r>
              <a:rPr lang="en-US" sz="1300" b="0" strike="noStrike" spc="-1">
                <a:latin typeface="Arial"/>
              </a:rPr>
              <a:t>sensitividad</a:t>
            </a:r>
          </a:p>
        </p:txBody>
      </p:sp>
      <p:sp>
        <p:nvSpPr>
          <p:cNvPr id="271" name="CustomShape 7"/>
          <p:cNvSpPr/>
          <p:nvPr/>
        </p:nvSpPr>
        <p:spPr>
          <a:xfrm>
            <a:off x="3749040" y="5577840"/>
            <a:ext cx="1828800" cy="5486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noAutofit/>
          </a:bodyPr>
          <a:lstStyle/>
          <a:p>
            <a:pPr algn="ctr"/>
            <a:r>
              <a:rPr lang="en-US" sz="1300" b="0" strike="noStrike" spc="-1">
                <a:latin typeface="Arial"/>
              </a:rPr>
              <a:t>Análisis de </a:t>
            </a:r>
          </a:p>
          <a:p>
            <a:pPr algn="ctr"/>
            <a:r>
              <a:rPr lang="en-US" sz="1300" b="0" strike="noStrike" spc="-1">
                <a:latin typeface="Arial"/>
              </a:rPr>
              <a:t>incertidumbre</a:t>
            </a:r>
          </a:p>
        </p:txBody>
      </p:sp>
      <p:sp>
        <p:nvSpPr>
          <p:cNvPr id="272" name="CustomShape 8"/>
          <p:cNvSpPr/>
          <p:nvPr/>
        </p:nvSpPr>
        <p:spPr>
          <a:xfrm>
            <a:off x="3749040" y="6309360"/>
            <a:ext cx="1828800" cy="5486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noAutofit/>
          </a:bodyPr>
          <a:lstStyle/>
          <a:p>
            <a:pPr algn="ctr"/>
            <a:r>
              <a:rPr lang="en-US" sz="1300" b="0" strike="noStrike" spc="-1">
                <a:latin typeface="Arial"/>
              </a:rPr>
              <a:t>Predicción del </a:t>
            </a:r>
          </a:p>
          <a:p>
            <a:pPr algn="ctr"/>
            <a:r>
              <a:rPr lang="en-US" sz="1300" b="0" strike="noStrike" spc="-1">
                <a:latin typeface="Arial"/>
              </a:rPr>
              <a:t>modelo</a:t>
            </a:r>
          </a:p>
        </p:txBody>
      </p:sp>
      <p:sp>
        <p:nvSpPr>
          <p:cNvPr id="273" name="CustomShape 9"/>
          <p:cNvSpPr/>
          <p:nvPr/>
        </p:nvSpPr>
        <p:spPr>
          <a:xfrm>
            <a:off x="3749040" y="1920240"/>
            <a:ext cx="1828800" cy="5486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noAutofit/>
          </a:bodyPr>
          <a:lstStyle/>
          <a:p>
            <a:pPr algn="ctr"/>
            <a:r>
              <a:rPr lang="en-US" sz="1300" b="0" strike="noStrike" spc="-1">
                <a:latin typeface="Arial"/>
              </a:rPr>
              <a:t>Análisis de datos</a:t>
            </a:r>
          </a:p>
        </p:txBody>
      </p:sp>
      <p:cxnSp>
        <p:nvCxnSpPr>
          <p:cNvPr id="274" name="Line 10"/>
          <p:cNvCxnSpPr>
            <a:stCxn id="273" idx="2"/>
            <a:endCxn id="267" idx="0"/>
          </p:cNvCxnSpPr>
          <p:nvPr/>
        </p:nvCxnSpPr>
        <p:spPr>
          <a:xfrm>
            <a:off x="4663440" y="2468880"/>
            <a:ext cx="360" cy="183240"/>
          </a:xfrm>
          <a:prstGeom prst="straightConnector1">
            <a:avLst/>
          </a:prstGeom>
          <a:ln>
            <a:solidFill>
              <a:srgbClr val="000000"/>
            </a:solidFill>
            <a:tailEnd type="triangle" w="med" len="med"/>
          </a:ln>
        </p:spPr>
      </p:cxnSp>
      <p:cxnSp>
        <p:nvCxnSpPr>
          <p:cNvPr id="275" name="Line 11"/>
          <p:cNvCxnSpPr>
            <a:stCxn id="267" idx="2"/>
            <a:endCxn id="268" idx="0"/>
          </p:cNvCxnSpPr>
          <p:nvPr/>
        </p:nvCxnSpPr>
        <p:spPr>
          <a:xfrm>
            <a:off x="4663440" y="3200400"/>
            <a:ext cx="360" cy="183240"/>
          </a:xfrm>
          <a:prstGeom prst="straightConnector1">
            <a:avLst/>
          </a:prstGeom>
          <a:ln>
            <a:solidFill>
              <a:srgbClr val="000000"/>
            </a:solidFill>
            <a:tailEnd type="triangle" w="med" len="med"/>
          </a:ln>
        </p:spPr>
      </p:cxnSp>
      <p:cxnSp>
        <p:nvCxnSpPr>
          <p:cNvPr id="276" name="Line 12"/>
          <p:cNvCxnSpPr>
            <a:stCxn id="268" idx="2"/>
            <a:endCxn id="269" idx="0"/>
          </p:cNvCxnSpPr>
          <p:nvPr/>
        </p:nvCxnSpPr>
        <p:spPr>
          <a:xfrm>
            <a:off x="4663440" y="3931920"/>
            <a:ext cx="360" cy="183240"/>
          </a:xfrm>
          <a:prstGeom prst="straightConnector1">
            <a:avLst/>
          </a:prstGeom>
          <a:ln>
            <a:solidFill>
              <a:srgbClr val="000000"/>
            </a:solidFill>
            <a:tailEnd type="triangle" w="med" len="med"/>
          </a:ln>
        </p:spPr>
      </p:cxnSp>
      <p:cxnSp>
        <p:nvCxnSpPr>
          <p:cNvPr id="277" name="Line 13"/>
          <p:cNvCxnSpPr>
            <a:stCxn id="269" idx="2"/>
            <a:endCxn id="270" idx="0"/>
          </p:cNvCxnSpPr>
          <p:nvPr/>
        </p:nvCxnSpPr>
        <p:spPr>
          <a:xfrm>
            <a:off x="4663440" y="4663440"/>
            <a:ext cx="360" cy="183240"/>
          </a:xfrm>
          <a:prstGeom prst="straightConnector1">
            <a:avLst/>
          </a:prstGeom>
          <a:ln>
            <a:solidFill>
              <a:srgbClr val="000000"/>
            </a:solidFill>
            <a:tailEnd type="triangle" w="med" len="med"/>
          </a:ln>
        </p:spPr>
      </p:cxnSp>
      <p:cxnSp>
        <p:nvCxnSpPr>
          <p:cNvPr id="278" name="Line 14"/>
          <p:cNvCxnSpPr>
            <a:stCxn id="270" idx="2"/>
            <a:endCxn id="271" idx="0"/>
          </p:cNvCxnSpPr>
          <p:nvPr/>
        </p:nvCxnSpPr>
        <p:spPr>
          <a:xfrm>
            <a:off x="4663440" y="5394960"/>
            <a:ext cx="360" cy="183240"/>
          </a:xfrm>
          <a:prstGeom prst="straightConnector1">
            <a:avLst/>
          </a:prstGeom>
          <a:ln>
            <a:solidFill>
              <a:srgbClr val="000000"/>
            </a:solidFill>
            <a:tailEnd type="triangle" w="med" len="med"/>
          </a:ln>
        </p:spPr>
      </p:cxnSp>
      <p:cxnSp>
        <p:nvCxnSpPr>
          <p:cNvPr id="279" name="Line 15"/>
          <p:cNvCxnSpPr>
            <a:stCxn id="271" idx="2"/>
            <a:endCxn id="272" idx="0"/>
          </p:cNvCxnSpPr>
          <p:nvPr/>
        </p:nvCxnSpPr>
        <p:spPr>
          <a:xfrm>
            <a:off x="4663440" y="6126480"/>
            <a:ext cx="360" cy="183240"/>
          </a:xfrm>
          <a:prstGeom prst="straightConnector1">
            <a:avLst/>
          </a:prstGeom>
          <a:ln>
            <a:solidFill>
              <a:srgbClr val="000000"/>
            </a:solidFill>
            <a:tailEnd type="triangle" w="med" len="med"/>
          </a:ln>
        </p:spPr>
      </p:cxnSp>
      <p:sp>
        <p:nvSpPr>
          <p:cNvPr id="280" name="TextShape 16"/>
          <p:cNvSpPr txBox="1"/>
          <p:nvPr/>
        </p:nvSpPr>
        <p:spPr>
          <a:xfrm>
            <a:off x="3383280" y="1618200"/>
            <a:ext cx="2471400" cy="302040"/>
          </a:xfrm>
          <a:prstGeom prst="rect">
            <a:avLst/>
          </a:prstGeom>
          <a:noFill/>
          <a:ln>
            <a:noFill/>
          </a:ln>
        </p:spPr>
        <p:txBody>
          <a:bodyPr lIns="90000" tIns="45000" rIns="90000" bIns="45000">
            <a:noAutofit/>
          </a:bodyPr>
          <a:lstStyle/>
          <a:p>
            <a:r>
              <a:rPr lang="en-US" sz="1500" b="1" strike="noStrike" spc="-1">
                <a:latin typeface="Arial"/>
              </a:rPr>
              <a:t>Identificación del modelo</a:t>
            </a:r>
            <a:endParaRPr lang="en-US" sz="1500" b="0" strike="noStrike" spc="-1">
              <a:latin typeface="Arial"/>
            </a:endParaRPr>
          </a:p>
        </p:txBody>
      </p:sp>
      <p:sp>
        <p:nvSpPr>
          <p:cNvPr id="281" name="TextShape 17"/>
          <p:cNvSpPr txBox="1"/>
          <p:nvPr/>
        </p:nvSpPr>
        <p:spPr>
          <a:xfrm>
            <a:off x="3383640" y="6838560"/>
            <a:ext cx="2247120" cy="302040"/>
          </a:xfrm>
          <a:prstGeom prst="rect">
            <a:avLst/>
          </a:prstGeom>
          <a:noFill/>
          <a:ln>
            <a:noFill/>
          </a:ln>
        </p:spPr>
        <p:txBody>
          <a:bodyPr lIns="90000" tIns="45000" rIns="90000" bIns="45000">
            <a:noAutofit/>
          </a:bodyPr>
          <a:lstStyle/>
          <a:p>
            <a:r>
              <a:rPr lang="en-US" sz="1500" b="1" strike="noStrike" spc="-1">
                <a:latin typeface="Arial"/>
              </a:rPr>
              <a:t>Evaluación del modelo</a:t>
            </a:r>
            <a:endParaRPr lang="en-US" sz="1500" b="0" strike="noStrike" spc="-1">
              <a:latin typeface="Arial"/>
            </a:endParaRPr>
          </a:p>
        </p:txBody>
      </p:sp>
      <p:cxnSp>
        <p:nvCxnSpPr>
          <p:cNvPr id="282" name="Line 18"/>
          <p:cNvCxnSpPr>
            <a:stCxn id="270" idx="1"/>
            <a:endCxn id="269" idx="1"/>
          </p:cNvCxnSpPr>
          <p:nvPr/>
        </p:nvCxnSpPr>
        <p:spPr>
          <a:xfrm flipV="1">
            <a:off x="3749040" y="4389120"/>
            <a:ext cx="360" cy="731880"/>
          </a:xfrm>
          <a:prstGeom prst="straightConnector1">
            <a:avLst/>
          </a:prstGeom>
          <a:ln>
            <a:solidFill>
              <a:srgbClr val="000000"/>
            </a:solidFill>
            <a:headEnd type="triangle" w="med" len="med"/>
            <a:tailEnd type="triangle" w="med" len="med"/>
          </a:ln>
        </p:spPr>
      </p:cxnSp>
      <p:sp>
        <p:nvSpPr>
          <p:cNvPr id="283" name="TextShape 19"/>
          <p:cNvSpPr txBox="1"/>
          <p:nvPr/>
        </p:nvSpPr>
        <p:spPr>
          <a:xfrm>
            <a:off x="1131480" y="4635720"/>
            <a:ext cx="2343240" cy="302040"/>
          </a:xfrm>
          <a:prstGeom prst="rect">
            <a:avLst/>
          </a:prstGeom>
          <a:noFill/>
          <a:ln>
            <a:noFill/>
          </a:ln>
        </p:spPr>
        <p:txBody>
          <a:bodyPr lIns="90000" tIns="45000" rIns="90000" bIns="45000">
            <a:noAutofit/>
          </a:bodyPr>
          <a:lstStyle/>
          <a:p>
            <a:r>
              <a:rPr lang="en-US" sz="1500" b="1" strike="noStrike" spc="-1">
                <a:solidFill>
                  <a:srgbClr val="106802"/>
                </a:solidFill>
                <a:latin typeface="Arial"/>
              </a:rPr>
              <a:t>El orden puede cambiar</a:t>
            </a:r>
            <a:endParaRPr lang="en-US" sz="1500" b="0" strike="noStrike" spc="-1">
              <a:latin typeface="Arial"/>
            </a:endParaRPr>
          </a:p>
        </p:txBody>
      </p:sp>
      <p:sp>
        <p:nvSpPr>
          <p:cNvPr id="284" name="CustomShape 20"/>
          <p:cNvSpPr/>
          <p:nvPr/>
        </p:nvSpPr>
        <p:spPr>
          <a:xfrm>
            <a:off x="5760720" y="3017520"/>
            <a:ext cx="1828800" cy="548640"/>
          </a:xfrm>
          <a:prstGeom prst="rect">
            <a:avLst/>
          </a:prstGeom>
          <a:solidFill>
            <a:srgbClr val="F2CBF8"/>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noAutofit/>
          </a:bodyPr>
          <a:lstStyle/>
          <a:p>
            <a:pPr algn="ctr"/>
            <a:r>
              <a:rPr lang="en-US" sz="1300" b="0" strike="noStrike" spc="-1">
                <a:latin typeface="Arial"/>
              </a:rPr>
              <a:t>Condiciones de frontera</a:t>
            </a:r>
          </a:p>
        </p:txBody>
      </p:sp>
      <p:sp>
        <p:nvSpPr>
          <p:cNvPr id="285" name="CustomShape 21"/>
          <p:cNvSpPr/>
          <p:nvPr/>
        </p:nvSpPr>
        <p:spPr>
          <a:xfrm>
            <a:off x="5760720" y="4457520"/>
            <a:ext cx="1828800" cy="548640"/>
          </a:xfrm>
          <a:prstGeom prst="rect">
            <a:avLst/>
          </a:prstGeom>
          <a:solidFill>
            <a:srgbClr val="F2CBF8"/>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noAutofit/>
          </a:bodyPr>
          <a:lstStyle/>
          <a:p>
            <a:pPr algn="ctr"/>
            <a:r>
              <a:rPr lang="en-US" sz="1300" b="0" strike="noStrike" spc="-1">
                <a:latin typeface="Arial"/>
              </a:rPr>
              <a:t>Validación/Verificación</a:t>
            </a:r>
          </a:p>
        </p:txBody>
      </p:sp>
      <p:sp>
        <p:nvSpPr>
          <p:cNvPr id="286" name="CustomShape 22"/>
          <p:cNvSpPr/>
          <p:nvPr/>
        </p:nvSpPr>
        <p:spPr>
          <a:xfrm>
            <a:off x="5760720" y="5249520"/>
            <a:ext cx="1828800" cy="548640"/>
          </a:xfrm>
          <a:prstGeom prst="rect">
            <a:avLst/>
          </a:prstGeom>
          <a:solidFill>
            <a:srgbClr val="F2CBF8"/>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noAutofit/>
          </a:bodyPr>
          <a:lstStyle/>
          <a:p>
            <a:pPr algn="ctr"/>
            <a:r>
              <a:rPr lang="en-US" sz="1300" b="0" strike="noStrike" spc="-1">
                <a:latin typeface="Arial"/>
              </a:rPr>
              <a:t>Diagnóstico</a:t>
            </a:r>
          </a:p>
        </p:txBody>
      </p:sp>
      <p:sp>
        <p:nvSpPr>
          <p:cNvPr id="287" name="CustomShape 23"/>
          <p:cNvSpPr/>
          <p:nvPr/>
        </p:nvSpPr>
        <p:spPr>
          <a:xfrm>
            <a:off x="5760720" y="6309360"/>
            <a:ext cx="1828800" cy="548640"/>
          </a:xfrm>
          <a:prstGeom prst="rect">
            <a:avLst/>
          </a:prstGeom>
          <a:solidFill>
            <a:srgbClr val="F2CBF8"/>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noAutofit/>
          </a:bodyPr>
          <a:lstStyle/>
          <a:p>
            <a:pPr algn="ctr"/>
            <a:r>
              <a:rPr lang="en-US" sz="1300" b="0" strike="noStrike" spc="-1">
                <a:latin typeface="Arial"/>
              </a:rPr>
              <a:t>Asimilación de datos</a:t>
            </a:r>
          </a:p>
        </p:txBody>
      </p:sp>
      <p:cxnSp>
        <p:nvCxnSpPr>
          <p:cNvPr id="288" name="Line 24"/>
          <p:cNvCxnSpPr>
            <a:stCxn id="271" idx="3"/>
            <a:endCxn id="267" idx="3"/>
          </p:cNvCxnSpPr>
          <p:nvPr/>
        </p:nvCxnSpPr>
        <p:spPr>
          <a:xfrm flipV="1">
            <a:off x="5577840" y="2926080"/>
            <a:ext cx="360" cy="2926440"/>
          </a:xfrm>
          <a:prstGeom prst="straightConnector1">
            <a:avLst/>
          </a:prstGeom>
          <a:ln w="19080">
            <a:solidFill>
              <a:srgbClr val="000000"/>
            </a:solidFill>
            <a:round/>
            <a:tailEnd type="triangle" w="med" len="med"/>
          </a:ln>
        </p:spPr>
      </p:cxnSp>
      <p:cxnSp>
        <p:nvCxnSpPr>
          <p:cNvPr id="289" name="Line 25"/>
          <p:cNvCxnSpPr>
            <a:stCxn id="270" idx="3"/>
            <a:endCxn id="267" idx="3"/>
          </p:cNvCxnSpPr>
          <p:nvPr/>
        </p:nvCxnSpPr>
        <p:spPr>
          <a:xfrm flipV="1">
            <a:off x="5577840" y="2926080"/>
            <a:ext cx="360" cy="2194920"/>
          </a:xfrm>
          <a:prstGeom prst="straightConnector1">
            <a:avLst/>
          </a:prstGeom>
          <a:ln w="19080">
            <a:solidFill>
              <a:srgbClr val="000000"/>
            </a:solidFill>
            <a:round/>
            <a:tailEnd type="triangle" w="med" len="med"/>
          </a:ln>
        </p:spPr>
      </p:cxnSp>
      <p:sp>
        <p:nvSpPr>
          <p:cNvPr id="290" name="TextShape 26"/>
          <p:cNvSpPr txBox="1"/>
          <p:nvPr/>
        </p:nvSpPr>
        <p:spPr>
          <a:xfrm>
            <a:off x="7736760" y="3931920"/>
            <a:ext cx="872640" cy="513720"/>
          </a:xfrm>
          <a:prstGeom prst="rect">
            <a:avLst/>
          </a:prstGeom>
          <a:noFill/>
          <a:ln>
            <a:noFill/>
          </a:ln>
        </p:spPr>
        <p:txBody>
          <a:bodyPr lIns="90000" tIns="45000" rIns="90000" bIns="45000">
            <a:noAutofit/>
          </a:bodyPr>
          <a:lstStyle/>
          <a:p>
            <a:r>
              <a:rPr lang="en-US" sz="1500" b="1" strike="noStrike" spc="-1">
                <a:solidFill>
                  <a:srgbClr val="106802"/>
                </a:solidFill>
                <a:latin typeface="Arial"/>
              </a:rPr>
              <a:t>Revisar</a:t>
            </a:r>
            <a:endParaRPr lang="en-US" sz="1500" b="0" strike="noStrike" spc="-1">
              <a:latin typeface="Arial"/>
            </a:endParaRPr>
          </a:p>
          <a:p>
            <a:r>
              <a:rPr lang="en-US" sz="1500" b="1" strike="noStrike" spc="-1">
                <a:solidFill>
                  <a:srgbClr val="106802"/>
                </a:solidFill>
                <a:latin typeface="Arial"/>
              </a:rPr>
              <a:t>modelo</a:t>
            </a:r>
            <a:endParaRPr lang="en-US" sz="1500" b="0" strike="noStrike" spc="-1">
              <a:latin typeface="Arial"/>
            </a:endParaRPr>
          </a:p>
        </p:txBody>
      </p:sp>
      <p:sp>
        <p:nvSpPr>
          <p:cNvPr id="291" name="TextShape 27"/>
          <p:cNvSpPr txBox="1"/>
          <p:nvPr/>
        </p:nvSpPr>
        <p:spPr>
          <a:xfrm>
            <a:off x="182880" y="1866600"/>
            <a:ext cx="3169440" cy="602280"/>
          </a:xfrm>
          <a:prstGeom prst="rect">
            <a:avLst/>
          </a:prstGeom>
          <a:noFill/>
          <a:ln>
            <a:noFill/>
          </a:ln>
        </p:spPr>
        <p:txBody>
          <a:bodyPr lIns="90000" tIns="45000" rIns="90000" bIns="45000">
            <a:noAutofit/>
          </a:bodyPr>
          <a:lstStyle/>
          <a:p>
            <a:r>
              <a:rPr lang="en-US" sz="1800" b="1" strike="noStrike" spc="-1">
                <a:latin typeface="Arial"/>
              </a:rPr>
              <a:t>Protocolo para la </a:t>
            </a:r>
            <a:endParaRPr lang="en-US" sz="1800" b="0" strike="noStrike" spc="-1">
              <a:latin typeface="Arial"/>
            </a:endParaRPr>
          </a:p>
          <a:p>
            <a:r>
              <a:rPr lang="en-US" sz="1800" b="1" strike="noStrike" spc="-1">
                <a:latin typeface="Arial"/>
              </a:rPr>
              <a:t>construcción de un modelo</a:t>
            </a:r>
            <a:endParaRPr lang="en-US" sz="1800" b="0" strike="noStrike" spc="-1">
              <a:latin typeface="Arial"/>
            </a:endParaRPr>
          </a:p>
        </p:txBody>
      </p:sp>
      <p:sp>
        <p:nvSpPr>
          <p:cNvPr id="292" name="TextShape 28"/>
          <p:cNvSpPr txBox="1"/>
          <p:nvPr/>
        </p:nvSpPr>
        <p:spPr>
          <a:xfrm>
            <a:off x="20519" y="5615640"/>
            <a:ext cx="2873287" cy="459000"/>
          </a:xfrm>
          <a:prstGeom prst="rect">
            <a:avLst/>
          </a:prstGeom>
          <a:noFill/>
          <a:ln>
            <a:noFill/>
          </a:ln>
        </p:spPr>
        <p:txBody>
          <a:bodyPr lIns="90000" tIns="45000" rIns="90000" bIns="45000">
            <a:noAutofit/>
          </a:bodyPr>
          <a:lstStyle/>
          <a:p>
            <a:r>
              <a:rPr lang="en-US" sz="1300" b="0" strike="noStrike" spc="-1" dirty="0" err="1">
                <a:latin typeface="Arial"/>
              </a:rPr>
              <a:t>Tomado</a:t>
            </a:r>
            <a:r>
              <a:rPr lang="en-US" sz="1300" b="0" strike="noStrike" spc="-1" dirty="0">
                <a:latin typeface="Arial"/>
              </a:rPr>
              <a:t> y </a:t>
            </a:r>
            <a:r>
              <a:rPr lang="en-US" sz="1300" b="0" strike="noStrike" spc="-1" dirty="0" err="1">
                <a:latin typeface="Arial"/>
              </a:rPr>
              <a:t>adaptado</a:t>
            </a:r>
            <a:r>
              <a:rPr lang="en-US" sz="1300" b="0" strike="noStrike" spc="-1" dirty="0">
                <a:latin typeface="Arial"/>
              </a:rPr>
              <a:t> de:</a:t>
            </a:r>
          </a:p>
          <a:p>
            <a:r>
              <a:rPr lang="en-US" sz="1300" b="0" strike="noStrike" spc="-1" dirty="0">
                <a:latin typeface="Arial"/>
              </a:rPr>
              <a:t> </a:t>
            </a:r>
            <a:r>
              <a:rPr lang="en-US" sz="1300" b="0" strike="noStrike" spc="-1" dirty="0" err="1">
                <a:latin typeface="Arial"/>
              </a:rPr>
              <a:t>Solomatine</a:t>
            </a:r>
            <a:r>
              <a:rPr lang="en-US" sz="1300" b="0" strike="noStrike" spc="-1" dirty="0">
                <a:latin typeface="Arial"/>
              </a:rPr>
              <a:t> &amp; Wagener, (2011)</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C49EA0-BE4B-35EA-C96D-E80BE98E4C36}"/>
              </a:ext>
            </a:extLst>
          </p:cNvPr>
          <p:cNvSpPr>
            <a:spLocks noGrp="1"/>
          </p:cNvSpPr>
          <p:nvPr>
            <p:ph type="title"/>
          </p:nvPr>
        </p:nvSpPr>
        <p:spPr/>
        <p:txBody>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Protocolo</a:t>
            </a:r>
            <a:endParaRPr lang="es-CO" dirty="0"/>
          </a:p>
        </p:txBody>
      </p:sp>
      <p:pic>
        <p:nvPicPr>
          <p:cNvPr id="5" name="Imagen 4">
            <a:extLst>
              <a:ext uri="{FF2B5EF4-FFF2-40B4-BE49-F238E27FC236}">
                <a16:creationId xmlns:a16="http://schemas.microsoft.com/office/drawing/2014/main" id="{056AF6AD-89F8-C093-2E40-AC51D55408D5}"/>
              </a:ext>
            </a:extLst>
          </p:cNvPr>
          <p:cNvPicPr>
            <a:picLocks noChangeAspect="1"/>
          </p:cNvPicPr>
          <p:nvPr/>
        </p:nvPicPr>
        <p:blipFill>
          <a:blip r:embed="rId2"/>
          <a:stretch>
            <a:fillRect/>
          </a:stretch>
        </p:blipFill>
        <p:spPr>
          <a:xfrm>
            <a:off x="1151067" y="2286137"/>
            <a:ext cx="7488032" cy="3911314"/>
          </a:xfrm>
          <a:prstGeom prst="rect">
            <a:avLst/>
          </a:prstGeom>
        </p:spPr>
      </p:pic>
    </p:spTree>
    <p:extLst>
      <p:ext uri="{BB962C8B-B14F-4D97-AF65-F5344CB8AC3E}">
        <p14:creationId xmlns:p14="http://schemas.microsoft.com/office/powerpoint/2010/main" val="27361200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Clasificación</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294" name="TextShape 2"/>
          <p:cNvSpPr txBox="1"/>
          <p:nvPr/>
        </p:nvSpPr>
        <p:spPr>
          <a:xfrm>
            <a:off x="504000" y="1769040"/>
            <a:ext cx="8870040" cy="4384440"/>
          </a:xfrm>
          <a:prstGeom prst="rect">
            <a:avLst/>
          </a:prstGeom>
          <a:noFill/>
          <a:ln>
            <a:noFill/>
          </a:ln>
        </p:spPr>
        <p:txBody>
          <a:bodyPr lIns="0" tIns="0" rIns="0" bIns="0">
            <a:normAutofit fontScale="94000" lnSpcReduction="10000"/>
          </a:bodyPr>
          <a:lstStyle/>
          <a:p>
            <a:pPr marL="432000" indent="-324000">
              <a:spcAft>
                <a:spcPts val="1417"/>
              </a:spcAft>
              <a:buClr>
                <a:srgbClr val="000000"/>
              </a:buClr>
              <a:buSzPct val="45000"/>
              <a:buFont typeface="Wingdings" charset="2"/>
              <a:buChar char=""/>
            </a:pPr>
            <a:r>
              <a:rPr lang="en-US" sz="3200" b="1" strike="noStrike" spc="-1" dirty="0" err="1">
                <a:solidFill>
                  <a:srgbClr val="000000"/>
                </a:solidFill>
                <a:latin typeface="Times New Roman"/>
              </a:rPr>
              <a:t>Clasificación</a:t>
            </a:r>
            <a:r>
              <a:rPr lang="en-US" sz="3200" b="1" strike="noStrike" spc="-1" dirty="0">
                <a:solidFill>
                  <a:srgbClr val="000000"/>
                </a:solidFill>
                <a:latin typeface="Times New Roman"/>
              </a:rPr>
              <a:t> de </a:t>
            </a:r>
            <a:r>
              <a:rPr lang="en-US" sz="3200" b="1" strike="noStrike" spc="-1" dirty="0" err="1">
                <a:solidFill>
                  <a:srgbClr val="000000"/>
                </a:solidFill>
                <a:latin typeface="Times New Roman"/>
              </a:rPr>
              <a:t>los</a:t>
            </a:r>
            <a:r>
              <a:rPr lang="en-US" sz="3200" b="1" strike="noStrike" spc="-1" dirty="0">
                <a:solidFill>
                  <a:srgbClr val="000000"/>
                </a:solidFill>
                <a:latin typeface="Times New Roman"/>
              </a:rPr>
              <a:t> </a:t>
            </a:r>
            <a:r>
              <a:rPr lang="en-US" sz="3200" b="1" strike="noStrike" spc="-1" dirty="0" err="1">
                <a:solidFill>
                  <a:srgbClr val="000000"/>
                </a:solidFill>
                <a:latin typeface="Times New Roman"/>
              </a:rPr>
              <a:t>modelos</a:t>
            </a:r>
            <a:r>
              <a:rPr lang="en-US" sz="3200" b="1" strike="noStrike" spc="-1" dirty="0">
                <a:solidFill>
                  <a:srgbClr val="000000"/>
                </a:solidFill>
                <a:latin typeface="Times New Roman"/>
              </a:rPr>
              <a:t> </a:t>
            </a:r>
            <a:r>
              <a:rPr lang="en-US" sz="3200" b="1" strike="noStrike" spc="-1" dirty="0" err="1">
                <a:solidFill>
                  <a:srgbClr val="000000"/>
                </a:solidFill>
                <a:latin typeface="Times New Roman"/>
              </a:rPr>
              <a:t>hidrológicos</a:t>
            </a:r>
            <a:r>
              <a:rPr lang="en-US" sz="3200" b="1" strike="noStrike" spc="-1" dirty="0">
                <a:solidFill>
                  <a:srgbClr val="000000"/>
                </a:solidFill>
                <a:latin typeface="Times New Roman"/>
              </a:rPr>
              <a:t>:</a:t>
            </a:r>
            <a:endParaRPr lang="en-US" sz="3200" b="0" strike="noStrike" spc="-1" dirty="0">
              <a:solidFill>
                <a:srgbClr val="000000"/>
              </a:solidFill>
              <a:latin typeface="Times New Roman"/>
            </a:endParaRPr>
          </a:p>
          <a:p>
            <a:pPr marL="432000" indent="-324000">
              <a:spcAft>
                <a:spcPts val="1417"/>
              </a:spcAft>
              <a:buClr>
                <a:srgbClr val="000000"/>
              </a:buClr>
              <a:buSzPct val="45000"/>
              <a:buFont typeface="Wingdings" charset="2"/>
              <a:buChar char=""/>
            </a:pPr>
            <a:r>
              <a:rPr lang="en-US" sz="3200" b="0" strike="noStrike" spc="-1" dirty="0" err="1">
                <a:solidFill>
                  <a:srgbClr val="000000"/>
                </a:solidFill>
                <a:effectLst>
                  <a:outerShdw blurRad="38100" dist="38100" dir="2700000" algn="tl">
                    <a:srgbClr val="000000">
                      <a:alpha val="43137"/>
                    </a:srgbClr>
                  </a:outerShdw>
                </a:effectLst>
                <a:latin typeface="Times New Roman"/>
              </a:rPr>
              <a:t>Determinísticos</a:t>
            </a:r>
            <a:r>
              <a:rPr lang="en-US" sz="3200" b="0" strike="noStrike" spc="-1" dirty="0">
                <a:solidFill>
                  <a:srgbClr val="000000"/>
                </a:solidFill>
                <a:latin typeface="Times New Roman"/>
              </a:rPr>
              <a:t>: no </a:t>
            </a:r>
            <a:r>
              <a:rPr lang="en-US" sz="3200" b="0" strike="noStrike" spc="-1" dirty="0" err="1">
                <a:solidFill>
                  <a:srgbClr val="000000"/>
                </a:solidFill>
                <a:latin typeface="Times New Roman"/>
              </a:rPr>
              <a:t>consideran</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aleatoreidad</a:t>
            </a:r>
            <a:r>
              <a:rPr lang="en-US" sz="3200" b="0" strike="noStrike" spc="-1" dirty="0">
                <a:solidFill>
                  <a:srgbClr val="000000"/>
                </a:solidFill>
                <a:latin typeface="Times New Roman"/>
              </a:rPr>
              <a:t>.</a:t>
            </a:r>
          </a:p>
          <a:p>
            <a:pPr marL="864000" lvl="1" indent="-324000">
              <a:spcAft>
                <a:spcPts val="1134"/>
              </a:spcAft>
              <a:buClr>
                <a:srgbClr val="000000"/>
              </a:buClr>
              <a:buSzPct val="75000"/>
              <a:buFont typeface="Wingdings" charset="2"/>
              <a:buChar char=""/>
            </a:pPr>
            <a:r>
              <a:rPr lang="en-US" sz="2800" b="0" strike="noStrike" spc="-1" dirty="0" err="1">
                <a:solidFill>
                  <a:srgbClr val="000000"/>
                </a:solidFill>
                <a:latin typeface="Times New Roman"/>
              </a:rPr>
              <a:t>Modelos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impulsados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por</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datos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basados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en</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datos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métricos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empirícos</a:t>
            </a:r>
            <a:r>
              <a:rPr lang="en-US" sz="2800" b="0" strike="noStrike" spc="-1" dirty="0">
                <a:solidFill>
                  <a:srgbClr val="000000"/>
                </a:solidFill>
                <a:latin typeface="Times New Roman"/>
              </a:rPr>
              <a:t> o </a:t>
            </a:r>
            <a:r>
              <a:rPr lang="en-US" sz="2800" b="0" strike="noStrike" spc="-1" dirty="0" err="1">
                <a:solidFill>
                  <a:srgbClr val="000000"/>
                </a:solidFill>
                <a:latin typeface="Times New Roman"/>
              </a:rPr>
              <a:t>modelos</a:t>
            </a:r>
            <a:r>
              <a:rPr lang="en-US" sz="2800" b="0" strike="noStrike" spc="-1" dirty="0">
                <a:solidFill>
                  <a:srgbClr val="000000"/>
                </a:solidFill>
                <a:latin typeface="Times New Roman"/>
              </a:rPr>
              <a:t> de </a:t>
            </a:r>
            <a:r>
              <a:rPr lang="en-US" sz="2800" b="0" strike="noStrike" spc="-1" dirty="0" err="1">
                <a:solidFill>
                  <a:srgbClr val="000000"/>
                </a:solidFill>
                <a:latin typeface="Times New Roman"/>
              </a:rPr>
              <a:t>caja</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negra</a:t>
            </a:r>
            <a:r>
              <a:rPr lang="en-US" sz="2800" b="0" strike="noStrike" spc="-1" dirty="0">
                <a:solidFill>
                  <a:srgbClr val="000000"/>
                </a:solidFill>
                <a:latin typeface="Times New Roman"/>
              </a:rPr>
              <a:t>)</a:t>
            </a:r>
          </a:p>
          <a:p>
            <a:pPr marL="864000" lvl="1" indent="-324000">
              <a:spcAft>
                <a:spcPts val="1134"/>
              </a:spcAft>
              <a:buClr>
                <a:srgbClr val="000000"/>
              </a:buClr>
              <a:buSzPct val="75000"/>
              <a:buFont typeface="Wingdings" charset="2"/>
              <a:buChar char=""/>
            </a:pPr>
            <a:r>
              <a:rPr lang="en-US" sz="2800" b="0" strike="noStrike" spc="-1" dirty="0" err="1">
                <a:solidFill>
                  <a:srgbClr val="000000"/>
                </a:solidFill>
                <a:latin typeface="Times New Roman"/>
              </a:rPr>
              <a:t>Modelos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conceptuales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modelos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paramétricos</a:t>
            </a:r>
            <a:r>
              <a:rPr lang="en-US" sz="2800" b="0" strike="noStrike" spc="-1" dirty="0">
                <a:solidFill>
                  <a:srgbClr val="000000"/>
                </a:solidFill>
                <a:latin typeface="Times New Roman"/>
              </a:rPr>
              <a:t> o </a:t>
            </a:r>
            <a:r>
              <a:rPr lang="en-US" sz="2800" b="0" strike="noStrike" spc="-1" dirty="0" err="1">
                <a:solidFill>
                  <a:srgbClr val="000000"/>
                </a:solidFill>
                <a:latin typeface="Times New Roman"/>
              </a:rPr>
              <a:t>modelos</a:t>
            </a:r>
            <a:r>
              <a:rPr lang="en-US" sz="2800" b="0" strike="noStrike" spc="-1" dirty="0">
                <a:solidFill>
                  <a:srgbClr val="000000"/>
                </a:solidFill>
                <a:latin typeface="Times New Roman"/>
              </a:rPr>
              <a:t> de </a:t>
            </a:r>
            <a:r>
              <a:rPr lang="en-US" sz="2800" b="0" strike="noStrike" spc="-1" dirty="0" err="1">
                <a:solidFill>
                  <a:srgbClr val="000000"/>
                </a:solidFill>
                <a:latin typeface="Times New Roman"/>
              </a:rPr>
              <a:t>caja</a:t>
            </a:r>
            <a:r>
              <a:rPr lang="en-US" sz="2800" b="0" strike="noStrike" spc="-1" dirty="0">
                <a:solidFill>
                  <a:srgbClr val="000000"/>
                </a:solidFill>
                <a:latin typeface="Times New Roman"/>
              </a:rPr>
              <a:t> gris)</a:t>
            </a:r>
          </a:p>
          <a:p>
            <a:pPr marL="864000" lvl="1" indent="-324000">
              <a:spcAft>
                <a:spcPts val="1134"/>
              </a:spcAft>
              <a:buClr>
                <a:srgbClr val="000000"/>
              </a:buClr>
              <a:buSzPct val="75000"/>
              <a:buFont typeface="Wingdings" charset="2"/>
              <a:buChar char=""/>
            </a:pPr>
            <a:r>
              <a:rPr lang="en-US" sz="2800" b="0" strike="noStrike" spc="-1" dirty="0" err="1">
                <a:solidFill>
                  <a:srgbClr val="000000"/>
                </a:solidFill>
                <a:latin typeface="Times New Roman"/>
              </a:rPr>
              <a:t>Modelos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basados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en</a:t>
            </a:r>
            <a:r>
              <a:rPr lang="en-US" sz="2800" b="0" strike="noStrike" spc="-1" dirty="0">
                <a:solidFill>
                  <a:srgbClr val="000000"/>
                </a:solidFill>
                <a:latin typeface="Times New Roman"/>
              </a:rPr>
              <a:t> la </a:t>
            </a:r>
            <a:r>
              <a:rPr lang="en-US" sz="2800" b="0" strike="noStrike" spc="-1" dirty="0" err="1">
                <a:solidFill>
                  <a:srgbClr val="000000"/>
                </a:solidFill>
                <a:latin typeface="Times New Roman"/>
              </a:rPr>
              <a:t>física</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modelos</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mecanicistas</a:t>
            </a:r>
            <a:r>
              <a:rPr lang="en-US" sz="2800" b="0" strike="noStrike" spc="-1" dirty="0">
                <a:solidFill>
                  <a:srgbClr val="000000"/>
                </a:solidFill>
                <a:latin typeface="Times New Roman"/>
              </a:rPr>
              <a:t> o </a:t>
            </a:r>
            <a:r>
              <a:rPr lang="en-US" sz="2800" b="0" strike="noStrike" spc="-1" dirty="0" err="1">
                <a:solidFill>
                  <a:srgbClr val="000000"/>
                </a:solidFill>
                <a:latin typeface="Times New Roman"/>
              </a:rPr>
              <a:t>modelos</a:t>
            </a:r>
            <a:r>
              <a:rPr lang="en-US" sz="2800" b="0" strike="noStrike" spc="-1" dirty="0">
                <a:solidFill>
                  <a:srgbClr val="000000"/>
                </a:solidFill>
                <a:latin typeface="Times New Roman"/>
              </a:rPr>
              <a:t> de </a:t>
            </a:r>
            <a:r>
              <a:rPr lang="en-US" sz="2800" b="0" strike="noStrike" spc="-1" dirty="0" err="1">
                <a:solidFill>
                  <a:srgbClr val="000000"/>
                </a:solidFill>
                <a:latin typeface="Times New Roman"/>
              </a:rPr>
              <a:t>caja</a:t>
            </a:r>
            <a:r>
              <a:rPr lang="en-US" sz="2800" b="0" strike="noStrike" spc="-1" dirty="0">
                <a:solidFill>
                  <a:srgbClr val="000000"/>
                </a:solidFill>
                <a:latin typeface="Times New Roman"/>
              </a:rPr>
              <a:t> </a:t>
            </a:r>
            <a:r>
              <a:rPr lang="en-US" sz="2800" b="0" strike="noStrike" spc="-1" dirty="0" err="1">
                <a:solidFill>
                  <a:srgbClr val="000000"/>
                </a:solidFill>
                <a:latin typeface="Times New Roman"/>
              </a:rPr>
              <a:t>blanca</a:t>
            </a:r>
            <a:r>
              <a:rPr lang="en-US" sz="2800" b="0" strike="noStrike" spc="-1" dirty="0">
                <a:solidFill>
                  <a:srgbClr val="000000"/>
                </a:solidFill>
                <a:latin typeface="Times New Roman"/>
              </a:rPr>
              <a:t>)</a:t>
            </a:r>
          </a:p>
          <a:p>
            <a:pPr marL="432000" indent="-324000">
              <a:spcAft>
                <a:spcPts val="1417"/>
              </a:spcAft>
              <a:buClr>
                <a:srgbClr val="000000"/>
              </a:buClr>
              <a:buSzPct val="45000"/>
              <a:buFont typeface="Wingdings" charset="2"/>
              <a:buChar char=""/>
            </a:pPr>
            <a:r>
              <a:rPr lang="en-US" sz="3200" b="0" strike="noStrike" spc="-1" dirty="0" err="1">
                <a:solidFill>
                  <a:srgbClr val="000000"/>
                </a:solidFill>
                <a:effectLst>
                  <a:outerShdw blurRad="38100" dist="38100" dir="2700000" algn="tl">
                    <a:srgbClr val="000000">
                      <a:alpha val="43137"/>
                    </a:srgbClr>
                  </a:outerShdw>
                </a:effectLst>
                <a:latin typeface="Times New Roman"/>
              </a:rPr>
              <a:t>Estocásticos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modelos</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parcialmente</a:t>
            </a:r>
            <a:r>
              <a:rPr lang="en-US" sz="3200" b="0" strike="noStrike" spc="-1" dirty="0">
                <a:solidFill>
                  <a:srgbClr val="000000"/>
                </a:solidFill>
                <a:latin typeface="Times New Roman"/>
              </a:rPr>
              <a:t> </a:t>
            </a:r>
            <a:r>
              <a:rPr lang="en-US" sz="3200" b="0" strike="noStrike" spc="-1" dirty="0" err="1">
                <a:solidFill>
                  <a:srgbClr val="000000"/>
                </a:solidFill>
                <a:latin typeface="Times New Roman"/>
              </a:rPr>
              <a:t>aleatorios</a:t>
            </a:r>
            <a:r>
              <a:rPr lang="en-US" sz="3200" b="0" strike="noStrike" spc="-1" dirty="0">
                <a:solidFill>
                  <a:srgbClr val="000000"/>
                </a:solidFill>
                <a:latin typeface="Times New Roman"/>
              </a:rPr>
              <a: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Modelo</a:t>
            </a:r>
            <a:r>
              <a:rPr lang="en-US" sz="4400" b="0" strike="noStrike" spc="-1" dirty="0">
                <a:solidFill>
                  <a:srgbClr val="000000"/>
                </a:solidFill>
                <a:effectLst>
                  <a:outerShdw blurRad="38100" dist="38100" dir="2700000" algn="tl">
                    <a:srgbClr val="000000">
                      <a:alpha val="43137"/>
                    </a:srgbClr>
                  </a:outerShdw>
                </a:effectLst>
                <a:latin typeface="Times New Roman"/>
              </a:rPr>
              <a:t> de </a:t>
            </a:r>
            <a:r>
              <a:rPr lang="en-US" sz="4400" b="0" strike="noStrike" spc="-1" dirty="0" err="1">
                <a:solidFill>
                  <a:srgbClr val="000000"/>
                </a:solidFill>
                <a:effectLst>
                  <a:outerShdw blurRad="38100" dist="38100" dir="2700000" algn="tl">
                    <a:srgbClr val="000000">
                      <a:alpha val="43137"/>
                    </a:srgbClr>
                  </a:outerShdw>
                </a:effectLst>
                <a:latin typeface="Times New Roman"/>
              </a:rPr>
              <a:t>caja</a:t>
            </a:r>
            <a:r>
              <a:rPr lang="en-US" sz="4400" b="0" strike="noStrike" spc="-1" dirty="0">
                <a:solidFill>
                  <a:srgbClr val="000000"/>
                </a:solidFill>
                <a:effectLst>
                  <a:outerShdw blurRad="38100" dist="38100" dir="2700000" algn="tl">
                    <a:srgbClr val="000000">
                      <a:alpha val="43137"/>
                    </a:srgbClr>
                  </a:outerShdw>
                </a:effectLst>
                <a:latin typeface="Times New Roman"/>
              </a:rPr>
              <a:t> gris</a:t>
            </a:r>
          </a:p>
        </p:txBody>
      </p:sp>
      <p:sp>
        <p:nvSpPr>
          <p:cNvPr id="296" name="TextShape 2"/>
          <p:cNvSpPr txBox="1"/>
          <p:nvPr/>
        </p:nvSpPr>
        <p:spPr>
          <a:xfrm>
            <a:off x="504000" y="1769040"/>
            <a:ext cx="8870040" cy="51696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Modelo HBV-96 – Modelo de caja gris</a:t>
            </a:r>
          </a:p>
        </p:txBody>
      </p:sp>
      <p:pic>
        <p:nvPicPr>
          <p:cNvPr id="297" name="Imagen 296"/>
          <p:cNvPicPr/>
          <p:nvPr/>
        </p:nvPicPr>
        <p:blipFill>
          <a:blip r:embed="rId2"/>
          <a:stretch/>
        </p:blipFill>
        <p:spPr>
          <a:xfrm>
            <a:off x="640800" y="2286360"/>
            <a:ext cx="6948720" cy="4571640"/>
          </a:xfrm>
          <a:prstGeom prst="rect">
            <a:avLst/>
          </a:prstGeom>
          <a:ln>
            <a:noFill/>
          </a:ln>
        </p:spPr>
      </p:pic>
      <p:sp>
        <p:nvSpPr>
          <p:cNvPr id="298" name="TextShape 3"/>
          <p:cNvSpPr txBox="1"/>
          <p:nvPr/>
        </p:nvSpPr>
        <p:spPr>
          <a:xfrm>
            <a:off x="7589520" y="6035040"/>
            <a:ext cx="2457720" cy="459000"/>
          </a:xfrm>
          <a:prstGeom prst="rect">
            <a:avLst/>
          </a:prstGeom>
          <a:noFill/>
          <a:ln>
            <a:noFill/>
          </a:ln>
        </p:spPr>
        <p:txBody>
          <a:bodyPr lIns="90000" tIns="45000" rIns="90000" bIns="45000">
            <a:noAutofit/>
          </a:bodyPr>
          <a:lstStyle/>
          <a:p>
            <a:r>
              <a:rPr lang="en-US" sz="1300" b="0" strike="noStrike" spc="-1">
                <a:latin typeface="Arial"/>
              </a:rPr>
              <a:t>Tomado y adaptado de:</a:t>
            </a:r>
          </a:p>
          <a:p>
            <a:r>
              <a:rPr lang="en-US" sz="1300" b="0" strike="noStrike" spc="-1">
                <a:latin typeface="Arial"/>
              </a:rPr>
              <a:t> Solomatine &amp; Wagener, (2011)</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Modelo</a:t>
            </a:r>
            <a:r>
              <a:rPr lang="en-US" sz="4400" b="0" strike="noStrike" spc="-1" dirty="0">
                <a:solidFill>
                  <a:srgbClr val="000000"/>
                </a:solidFill>
                <a:effectLst>
                  <a:outerShdw blurRad="38100" dist="38100" dir="2700000" algn="tl">
                    <a:srgbClr val="000000">
                      <a:alpha val="43137"/>
                    </a:srgbClr>
                  </a:outerShdw>
                </a:effectLst>
                <a:latin typeface="Times New Roman"/>
              </a:rPr>
              <a:t> de </a:t>
            </a:r>
            <a:r>
              <a:rPr lang="en-US" sz="4400" b="0" strike="noStrike" spc="-1" dirty="0" err="1">
                <a:solidFill>
                  <a:srgbClr val="000000"/>
                </a:solidFill>
                <a:effectLst>
                  <a:outerShdw blurRad="38100" dist="38100" dir="2700000" algn="tl">
                    <a:srgbClr val="000000">
                      <a:alpha val="43137"/>
                    </a:srgbClr>
                  </a:outerShdw>
                </a:effectLst>
                <a:latin typeface="Times New Roman"/>
              </a:rPr>
              <a:t>caja</a:t>
            </a:r>
            <a:r>
              <a:rPr lang="en-US" sz="4400" b="0" strike="noStrike" spc="-1" dirty="0">
                <a:solidFill>
                  <a:srgbClr val="000000"/>
                </a:solidFill>
                <a:effectLst>
                  <a:outerShdw blurRad="38100" dist="38100" dir="2700000" algn="tl">
                    <a:srgbClr val="000000">
                      <a:alpha val="43137"/>
                    </a:srgbClr>
                  </a:outerShdw>
                </a:effectLst>
                <a:latin typeface="Times New Roman"/>
              </a:rPr>
              <a:t> </a:t>
            </a:r>
            <a:r>
              <a:rPr lang="en-US" sz="4400" b="0" strike="noStrike" spc="-1" dirty="0" err="1">
                <a:solidFill>
                  <a:srgbClr val="000000"/>
                </a:solidFill>
                <a:effectLst>
                  <a:outerShdw blurRad="38100" dist="38100" dir="2700000" algn="tl">
                    <a:srgbClr val="000000">
                      <a:alpha val="43137"/>
                    </a:srgbClr>
                  </a:outerShdw>
                </a:effectLst>
                <a:latin typeface="Times New Roman"/>
              </a:rPr>
              <a:t>blanca</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300" name="TextShape 2"/>
          <p:cNvSpPr txBox="1"/>
          <p:nvPr/>
        </p:nvSpPr>
        <p:spPr>
          <a:xfrm>
            <a:off x="1005840" y="1645920"/>
            <a:ext cx="4754880" cy="608400"/>
          </a:xfrm>
          <a:prstGeom prst="rect">
            <a:avLst/>
          </a:prstGeom>
          <a:noFill/>
          <a:ln>
            <a:noFill/>
          </a:ln>
        </p:spPr>
        <p:txBody>
          <a:bodyPr lIns="0" tIns="0" rIns="0" bIns="0">
            <a:normAutofit fontScale="70000" lnSpcReduction="20000"/>
          </a:bodyPr>
          <a:lstStyle/>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Modelo PHIM modelo de caja blanca</a:t>
            </a:r>
          </a:p>
        </p:txBody>
      </p:sp>
      <p:pic>
        <p:nvPicPr>
          <p:cNvPr id="301" name="Imagen 300"/>
          <p:cNvPicPr/>
          <p:nvPr/>
        </p:nvPicPr>
        <p:blipFill>
          <a:blip r:embed="rId2"/>
          <a:stretch/>
        </p:blipFill>
        <p:spPr>
          <a:xfrm>
            <a:off x="1005840" y="2286360"/>
            <a:ext cx="5211360" cy="4663080"/>
          </a:xfrm>
          <a:prstGeom prst="rect">
            <a:avLst/>
          </a:prstGeom>
          <a:ln>
            <a:noFill/>
          </a:ln>
        </p:spPr>
      </p:pic>
      <p:sp>
        <p:nvSpPr>
          <p:cNvPr id="302" name="TextShape 3"/>
          <p:cNvSpPr txBox="1"/>
          <p:nvPr/>
        </p:nvSpPr>
        <p:spPr>
          <a:xfrm>
            <a:off x="6686280" y="5576040"/>
            <a:ext cx="2457720" cy="459000"/>
          </a:xfrm>
          <a:prstGeom prst="rect">
            <a:avLst/>
          </a:prstGeom>
          <a:noFill/>
          <a:ln>
            <a:noFill/>
          </a:ln>
        </p:spPr>
        <p:txBody>
          <a:bodyPr lIns="90000" tIns="45000" rIns="90000" bIns="45000">
            <a:noAutofit/>
          </a:bodyPr>
          <a:lstStyle/>
          <a:p>
            <a:r>
              <a:rPr lang="en-US" sz="1300" b="0" strike="noStrike" spc="-1">
                <a:latin typeface="Arial"/>
              </a:rPr>
              <a:t>Tomado y adaptado de:</a:t>
            </a:r>
          </a:p>
          <a:p>
            <a:r>
              <a:rPr lang="en-US" sz="1300" b="0" strike="noStrike" spc="-1">
                <a:latin typeface="Arial"/>
              </a:rPr>
              <a:t> Solomatine &amp; Wagener, (2011)</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Modelo</a:t>
            </a:r>
            <a:r>
              <a:rPr lang="en-US" sz="4400" b="0" strike="noStrike" spc="-1" dirty="0">
                <a:solidFill>
                  <a:srgbClr val="000000"/>
                </a:solidFill>
                <a:effectLst>
                  <a:outerShdw blurRad="38100" dist="38100" dir="2700000" algn="tl">
                    <a:srgbClr val="000000">
                      <a:alpha val="43137"/>
                    </a:srgbClr>
                  </a:outerShdw>
                </a:effectLst>
                <a:latin typeface="Times New Roman"/>
              </a:rPr>
              <a:t> de </a:t>
            </a:r>
            <a:r>
              <a:rPr lang="en-US" sz="4400" b="0" strike="noStrike" spc="-1" dirty="0" err="1">
                <a:solidFill>
                  <a:srgbClr val="000000"/>
                </a:solidFill>
                <a:effectLst>
                  <a:outerShdw blurRad="38100" dist="38100" dir="2700000" algn="tl">
                    <a:srgbClr val="000000">
                      <a:alpha val="43137"/>
                    </a:srgbClr>
                  </a:outerShdw>
                </a:effectLst>
                <a:latin typeface="Times New Roman"/>
              </a:rPr>
              <a:t>caja</a:t>
            </a:r>
            <a:r>
              <a:rPr lang="en-US" sz="4400" b="0" strike="noStrike" spc="-1" dirty="0">
                <a:solidFill>
                  <a:srgbClr val="000000"/>
                </a:solidFill>
                <a:effectLst>
                  <a:outerShdw blurRad="38100" dist="38100" dir="2700000" algn="tl">
                    <a:srgbClr val="000000">
                      <a:alpha val="43137"/>
                    </a:srgbClr>
                  </a:outerShdw>
                </a:effectLst>
                <a:latin typeface="Times New Roman"/>
              </a:rPr>
              <a:t> gris</a:t>
            </a:r>
          </a:p>
        </p:txBody>
      </p:sp>
      <p:sp>
        <p:nvSpPr>
          <p:cNvPr id="304"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Algunos </a:t>
            </a:r>
            <a:r>
              <a:rPr lang="en-US" sz="3200" b="1" strike="noStrike" spc="-1">
                <a:solidFill>
                  <a:srgbClr val="000000"/>
                </a:solidFill>
                <a:latin typeface="Times New Roman"/>
              </a:rPr>
              <a:t>modelos</a:t>
            </a:r>
            <a:r>
              <a:rPr lang="en-US" sz="3200" b="0" strike="noStrike" spc="-1">
                <a:solidFill>
                  <a:srgbClr val="000000"/>
                </a:solidFill>
                <a:latin typeface="Times New Roman"/>
              </a:rPr>
              <a:t> de escorrentías de aguas lluvia se clasifican dentro de los modelos de </a:t>
            </a:r>
            <a:r>
              <a:rPr lang="en-US" sz="3200" b="1" strike="noStrike" spc="-1">
                <a:solidFill>
                  <a:srgbClr val="000000"/>
                </a:solidFill>
                <a:latin typeface="Times New Roman"/>
              </a:rPr>
              <a:t>caja gris</a:t>
            </a:r>
            <a:r>
              <a:rPr lang="en-US" sz="3200" b="0" strike="noStrike" spc="-1">
                <a:solidFill>
                  <a:srgbClr val="000000"/>
                </a:solidFill>
                <a:latin typeface="Times New Roman"/>
              </a:rPr>
              <a:t>.</a:t>
            </a:r>
          </a:p>
          <a:p>
            <a:pPr marL="432000" indent="-324000" algn="just">
              <a:spcAft>
                <a:spcPts val="1417"/>
              </a:spcAft>
              <a:buClr>
                <a:srgbClr val="000000"/>
              </a:buClr>
              <a:buSzPct val="45000"/>
              <a:buFont typeface="Wingdings" charset="2"/>
              <a:buChar char=""/>
            </a:pPr>
            <a:r>
              <a:rPr lang="en-US" sz="3200" b="0" strike="noStrike" spc="-1">
                <a:solidFill>
                  <a:srgbClr val="000000"/>
                </a:solidFill>
                <a:latin typeface="Times New Roman"/>
              </a:rPr>
              <a:t>En los </a:t>
            </a:r>
            <a:r>
              <a:rPr lang="en-US" sz="3200" b="1" strike="noStrike" spc="-1">
                <a:solidFill>
                  <a:srgbClr val="000000"/>
                </a:solidFill>
                <a:latin typeface="Times New Roman"/>
              </a:rPr>
              <a:t>modelos</a:t>
            </a:r>
            <a:r>
              <a:rPr lang="en-US" sz="3200" b="0" strike="noStrike" spc="-1">
                <a:solidFill>
                  <a:srgbClr val="000000"/>
                </a:solidFill>
                <a:latin typeface="Times New Roman"/>
              </a:rPr>
              <a:t> de </a:t>
            </a:r>
            <a:r>
              <a:rPr lang="en-US" sz="3200" b="1" strike="noStrike" spc="-1">
                <a:solidFill>
                  <a:srgbClr val="000000"/>
                </a:solidFill>
                <a:latin typeface="Times New Roman"/>
              </a:rPr>
              <a:t>caja gris</a:t>
            </a:r>
            <a:r>
              <a:rPr lang="en-US" sz="3200" b="0" strike="noStrike" spc="-1">
                <a:solidFill>
                  <a:srgbClr val="000000"/>
                </a:solidFill>
                <a:latin typeface="Times New Roman"/>
              </a:rPr>
              <a:t> los parámetros no suelen tener una interpretación física, es por ello que su estimación se hace a través del proceso de </a:t>
            </a:r>
            <a:r>
              <a:rPr lang="en-US" sz="3200" b="1" strike="noStrike" spc="-1">
                <a:solidFill>
                  <a:srgbClr val="000000"/>
                </a:solidFill>
                <a:latin typeface="Times New Roman"/>
              </a:rPr>
              <a:t>calibración</a:t>
            </a:r>
            <a:r>
              <a:rPr lang="en-US" sz="3200" b="0" strike="noStrike" spc="-1">
                <a:solidFill>
                  <a:srgbClr val="000000"/>
                </a:solidFill>
                <a:latin typeface="Times New Roman"/>
              </a:rPr>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Modelación</a:t>
            </a:r>
            <a:r>
              <a:rPr lang="en-US" sz="4400" b="0" strike="noStrike" spc="-1" dirty="0">
                <a:solidFill>
                  <a:srgbClr val="000000"/>
                </a:solidFill>
                <a:effectLst>
                  <a:outerShdw blurRad="38100" dist="38100" dir="2700000" algn="tl">
                    <a:srgbClr val="000000">
                      <a:alpha val="43137"/>
                    </a:srgbClr>
                  </a:outerShdw>
                </a:effectLst>
                <a:latin typeface="Times New Roman"/>
              </a:rPr>
              <a:t> </a:t>
            </a:r>
            <a:r>
              <a:rPr lang="en-US" sz="4400" b="0" strike="noStrike" spc="-1" dirty="0" err="1">
                <a:solidFill>
                  <a:srgbClr val="000000"/>
                </a:solidFill>
                <a:effectLst>
                  <a:outerShdw blurRad="38100" dist="38100" dir="2700000" algn="tl">
                    <a:srgbClr val="000000">
                      <a:alpha val="43137"/>
                    </a:srgbClr>
                  </a:outerShdw>
                </a:effectLst>
                <a:latin typeface="Times New Roman"/>
              </a:rPr>
              <a:t>matemática</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173" name="TextShape 2"/>
          <p:cNvSpPr txBox="1"/>
          <p:nvPr/>
        </p:nvSpPr>
        <p:spPr>
          <a:xfrm>
            <a:off x="504000" y="1769040"/>
            <a:ext cx="8870040" cy="4384440"/>
          </a:xfrm>
          <a:prstGeom prst="rect">
            <a:avLst/>
          </a:prstGeom>
          <a:noFill/>
          <a:ln>
            <a:noFill/>
          </a:ln>
        </p:spPr>
        <p:txBody>
          <a:bodyPr lIns="0" tIns="0" rIns="0" bIns="0">
            <a:normAutofit fontScale="86000" lnSpcReduction="10000"/>
          </a:bodyPr>
          <a:lstStyle/>
          <a:p>
            <a:pPr marL="432000" indent="-324000" algn="just">
              <a:spcAft>
                <a:spcPts val="1417"/>
              </a:spcAft>
              <a:buClr>
                <a:srgbClr val="000000"/>
              </a:buClr>
              <a:buSzPct val="45000"/>
              <a:buFont typeface="Wingdings" charset="2"/>
              <a:buChar char=""/>
            </a:pPr>
            <a:r>
              <a:rPr lang="en-US" sz="3200" b="0" strike="noStrike" spc="-1">
                <a:solidFill>
                  <a:srgbClr val="000000"/>
                </a:solidFill>
                <a:latin typeface="Times New Roman"/>
              </a:rPr>
              <a:t>Un modelo es satifactorio si (Hawking &amp; Mlodinow, 2010):</a:t>
            </a:r>
          </a:p>
          <a:p>
            <a:pPr marL="432000" indent="-324000" algn="just">
              <a:spcAft>
                <a:spcPts val="1417"/>
              </a:spcAft>
              <a:buClr>
                <a:srgbClr val="000000"/>
              </a:buClr>
              <a:buSzPct val="45000"/>
              <a:buFont typeface="Wingdings" charset="2"/>
              <a:buChar char=""/>
            </a:pPr>
            <a:r>
              <a:rPr lang="en-US" sz="3200" b="0" strike="noStrike" spc="-1">
                <a:solidFill>
                  <a:srgbClr val="000000"/>
                </a:solidFill>
                <a:latin typeface="Times New Roman"/>
              </a:rPr>
              <a:t>Es elegante.</a:t>
            </a:r>
          </a:p>
          <a:p>
            <a:pPr marL="432000" indent="-324000" algn="just">
              <a:spcAft>
                <a:spcPts val="1417"/>
              </a:spcAft>
              <a:buClr>
                <a:srgbClr val="000000"/>
              </a:buClr>
              <a:buSzPct val="45000"/>
              <a:buFont typeface="Wingdings" charset="2"/>
              <a:buChar char=""/>
            </a:pPr>
            <a:r>
              <a:rPr lang="en-US" sz="3200" b="0" strike="noStrike" spc="-1">
                <a:solidFill>
                  <a:srgbClr val="000000"/>
                </a:solidFill>
                <a:latin typeface="Times New Roman"/>
              </a:rPr>
              <a:t>Contiene pocos elementos arbitrarios o ajustables.</a:t>
            </a:r>
          </a:p>
          <a:p>
            <a:pPr marL="432000" indent="-324000" algn="just">
              <a:spcAft>
                <a:spcPts val="1417"/>
              </a:spcAft>
              <a:buClr>
                <a:srgbClr val="000000"/>
              </a:buClr>
              <a:buSzPct val="45000"/>
              <a:buFont typeface="Wingdings" charset="2"/>
              <a:buChar char=""/>
            </a:pPr>
            <a:r>
              <a:rPr lang="en-US" sz="3200" b="0" strike="noStrike" spc="-1">
                <a:solidFill>
                  <a:srgbClr val="000000"/>
                </a:solidFill>
                <a:latin typeface="Times New Roman"/>
              </a:rPr>
              <a:t>Concuerda con la observaciones existentes y proporciona una explicación de ellas.</a:t>
            </a:r>
          </a:p>
          <a:p>
            <a:pPr marL="432000" indent="-324000" algn="just">
              <a:spcAft>
                <a:spcPts val="1417"/>
              </a:spcAft>
              <a:buClr>
                <a:srgbClr val="000000"/>
              </a:buClr>
              <a:buSzPct val="45000"/>
              <a:buFont typeface="Wingdings" charset="2"/>
              <a:buChar char=""/>
            </a:pPr>
            <a:r>
              <a:rPr lang="en-US" sz="3200" b="0" strike="noStrike" spc="-1">
                <a:solidFill>
                  <a:srgbClr val="000000"/>
                </a:solidFill>
                <a:latin typeface="Times New Roman"/>
              </a:rPr>
              <a:t>Realiza predicciones detalladas sobre observaciones futuras que permitirán refutar o falsar el modelo si no son confirmadas.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Modelación</a:t>
            </a:r>
            <a:r>
              <a:rPr lang="en-US" sz="4400" b="0" strike="noStrike" spc="-1" dirty="0">
                <a:solidFill>
                  <a:srgbClr val="000000"/>
                </a:solidFill>
                <a:effectLst>
                  <a:outerShdw blurRad="38100" dist="38100" dir="2700000" algn="tl">
                    <a:srgbClr val="000000">
                      <a:alpha val="43137"/>
                    </a:srgbClr>
                  </a:outerShdw>
                </a:effectLst>
                <a:latin typeface="Times New Roman"/>
              </a:rPr>
              <a:t> </a:t>
            </a:r>
            <a:r>
              <a:rPr lang="en-US" sz="4400" b="0" strike="noStrike" spc="-1" dirty="0" err="1">
                <a:solidFill>
                  <a:srgbClr val="000000"/>
                </a:solidFill>
                <a:effectLst>
                  <a:outerShdw blurRad="38100" dist="38100" dir="2700000" algn="tl">
                    <a:srgbClr val="000000">
                      <a:alpha val="43137"/>
                    </a:srgbClr>
                  </a:outerShdw>
                </a:effectLst>
                <a:latin typeface="Times New Roman"/>
              </a:rPr>
              <a:t>matemática</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175" name="TextShape 2"/>
          <p:cNvSpPr txBox="1"/>
          <p:nvPr/>
        </p:nvSpPr>
        <p:spPr>
          <a:xfrm>
            <a:off x="504000" y="1769040"/>
            <a:ext cx="4328280" cy="4384440"/>
          </a:xfrm>
          <a:prstGeom prst="rect">
            <a:avLst/>
          </a:prstGeom>
          <a:noFill/>
          <a:ln>
            <a:noFill/>
          </a:ln>
        </p:spPr>
        <p:txBody>
          <a:bodyPr lIns="0" tIns="0" rIns="0" bIns="0" anchor="ctr">
            <a:normAutofit/>
          </a:bodyPr>
          <a:lstStyle/>
          <a:p>
            <a:pPr marL="432000" indent="-324000" algn="just">
              <a:spcAft>
                <a:spcPts val="1417"/>
              </a:spcAft>
              <a:buClr>
                <a:srgbClr val="000000"/>
              </a:buClr>
              <a:buSzPct val="45000"/>
              <a:buFont typeface="Wingdings" charset="2"/>
              <a:buChar char=""/>
            </a:pPr>
            <a:r>
              <a:rPr lang="en-US" sz="3200" b="0" strike="noStrike" spc="-1">
                <a:solidFill>
                  <a:srgbClr val="000000"/>
                </a:solidFill>
                <a:latin typeface="Times New Roman"/>
              </a:rPr>
              <a:t>En el modelo de Ptolomeo la tierra se ubica en el centro del universo.</a:t>
            </a:r>
          </a:p>
        </p:txBody>
      </p:sp>
      <p:sp>
        <p:nvSpPr>
          <p:cNvPr id="176" name="TextShape 3"/>
          <p:cNvSpPr txBox="1"/>
          <p:nvPr/>
        </p:nvSpPr>
        <p:spPr>
          <a:xfrm>
            <a:off x="5049000" y="1769040"/>
            <a:ext cx="4328280" cy="608400"/>
          </a:xfrm>
          <a:prstGeom prst="rect">
            <a:avLst/>
          </a:prstGeom>
          <a:noFill/>
          <a:ln>
            <a:noFill/>
          </a:ln>
        </p:spPr>
        <p:txBody>
          <a:bodyPr lIns="0" tIns="0" rIns="0" bIns="0">
            <a:normAutofit/>
          </a:bodyPr>
          <a:lstStyle/>
          <a:p>
            <a:pPr marL="432000" indent="-324000" algn="ctr">
              <a:spcAft>
                <a:spcPts val="1417"/>
              </a:spcAft>
              <a:buClr>
                <a:srgbClr val="000000"/>
              </a:buClr>
              <a:buSzPct val="45000"/>
              <a:buFont typeface="Wingdings" charset="2"/>
              <a:buChar char=""/>
            </a:pPr>
            <a:r>
              <a:rPr lang="en-US" sz="3200" b="1" strike="noStrike" spc="-1">
                <a:solidFill>
                  <a:srgbClr val="000000"/>
                </a:solidFill>
                <a:latin typeface="Times New Roman"/>
              </a:rPr>
              <a:t>Universo ptolemaico</a:t>
            </a:r>
            <a:endParaRPr lang="en-US" sz="3200" b="0" strike="noStrike" spc="-1">
              <a:solidFill>
                <a:srgbClr val="000000"/>
              </a:solidFill>
              <a:latin typeface="Times New Roman"/>
            </a:endParaRPr>
          </a:p>
        </p:txBody>
      </p:sp>
      <p:pic>
        <p:nvPicPr>
          <p:cNvPr id="177" name="Imagen 176"/>
          <p:cNvPicPr/>
          <p:nvPr/>
        </p:nvPicPr>
        <p:blipFill>
          <a:blip r:embed="rId2"/>
          <a:stretch/>
        </p:blipFill>
        <p:spPr>
          <a:xfrm>
            <a:off x="5212080" y="2510280"/>
            <a:ext cx="4572000" cy="3524760"/>
          </a:xfrm>
          <a:prstGeom prst="rect">
            <a:avLst/>
          </a:prstGeom>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a:solidFill>
                  <a:srgbClr val="000000"/>
                </a:solidFill>
                <a:effectLst>
                  <a:outerShdw blurRad="38100" dist="38100" dir="2700000" algn="tl">
                    <a:srgbClr val="000000">
                      <a:alpha val="43137"/>
                    </a:srgbClr>
                  </a:outerShdw>
                </a:effectLst>
                <a:latin typeface="Times New Roman"/>
              </a:rPr>
              <a:t>Modelación matemática</a:t>
            </a:r>
          </a:p>
        </p:txBody>
      </p:sp>
      <p:pic>
        <p:nvPicPr>
          <p:cNvPr id="179" name="Imagen 178"/>
          <p:cNvPicPr/>
          <p:nvPr/>
        </p:nvPicPr>
        <p:blipFill>
          <a:blip r:embed="rId2"/>
          <a:stretch/>
        </p:blipFill>
        <p:spPr>
          <a:xfrm>
            <a:off x="5577840" y="1918800"/>
            <a:ext cx="3441960" cy="4756320"/>
          </a:xfrm>
          <a:prstGeom prst="rect">
            <a:avLst/>
          </a:prstGeom>
          <a:ln>
            <a:noFill/>
          </a:ln>
        </p:spPr>
      </p:pic>
      <p:pic>
        <p:nvPicPr>
          <p:cNvPr id="180" name="Imagen 179"/>
          <p:cNvPicPr/>
          <p:nvPr/>
        </p:nvPicPr>
        <p:blipFill>
          <a:blip r:embed="rId3"/>
          <a:stretch/>
        </p:blipFill>
        <p:spPr>
          <a:xfrm>
            <a:off x="481680" y="1877760"/>
            <a:ext cx="3998880" cy="4797360"/>
          </a:xfrm>
          <a:prstGeom prst="rect">
            <a:avLst/>
          </a:prstGeom>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a:solidFill>
                  <a:srgbClr val="000000"/>
                </a:solidFill>
                <a:effectLst>
                  <a:outerShdw blurRad="38100" dist="38100" dir="2700000" algn="tl">
                    <a:srgbClr val="000000">
                      <a:alpha val="43137"/>
                    </a:srgbClr>
                  </a:outerShdw>
                </a:effectLst>
                <a:latin typeface="Times New Roman"/>
              </a:rPr>
              <a:t>Modelación matemática</a:t>
            </a:r>
          </a:p>
        </p:txBody>
      </p:sp>
      <p:sp>
        <p:nvSpPr>
          <p:cNvPr id="182" name="TextShape 2"/>
          <p:cNvSpPr txBox="1"/>
          <p:nvPr/>
        </p:nvSpPr>
        <p:spPr>
          <a:xfrm>
            <a:off x="504000" y="1769040"/>
            <a:ext cx="4328280" cy="4384440"/>
          </a:xfrm>
          <a:prstGeom prst="rect">
            <a:avLst/>
          </a:prstGeom>
          <a:noFill/>
          <a:ln>
            <a:noFill/>
          </a:ln>
        </p:spPr>
        <p:txBody>
          <a:bodyPr lIns="0" tIns="0" rIns="0" bIns="0" anchor="ctr">
            <a:normAutofit/>
          </a:bodyPr>
          <a:lstStyle/>
          <a:p>
            <a:pPr marL="432000" indent="-324000" algn="just">
              <a:spcAft>
                <a:spcPts val="1417"/>
              </a:spcAft>
              <a:buClr>
                <a:srgbClr val="000000"/>
              </a:buClr>
              <a:buSzPct val="45000"/>
              <a:buFont typeface="Wingdings" charset="2"/>
              <a:buChar char=""/>
            </a:pPr>
            <a:r>
              <a:rPr lang="en-US" sz="3200" b="0" strike="noStrike" spc="-1">
                <a:solidFill>
                  <a:srgbClr val="000000"/>
                </a:solidFill>
                <a:latin typeface="Times New Roman"/>
              </a:rPr>
              <a:t>El modelo de Newton de la luz podia explicar por qué la luz se desvia al pasar de un medio a otro. </a:t>
            </a:r>
          </a:p>
        </p:txBody>
      </p:sp>
      <p:sp>
        <p:nvSpPr>
          <p:cNvPr id="183" name="TextShape 3"/>
          <p:cNvSpPr txBox="1"/>
          <p:nvPr/>
        </p:nvSpPr>
        <p:spPr>
          <a:xfrm>
            <a:off x="5049000" y="1769040"/>
            <a:ext cx="4328280" cy="60840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a:solidFill>
                  <a:srgbClr val="000000"/>
                </a:solidFill>
                <a:latin typeface="Times New Roman"/>
              </a:rPr>
              <a:t>Refracción de luz</a:t>
            </a:r>
            <a:endParaRPr lang="en-US" sz="3200" b="0" strike="noStrike" spc="-1">
              <a:solidFill>
                <a:srgbClr val="000000"/>
              </a:solidFill>
              <a:latin typeface="Times New Roman"/>
            </a:endParaRPr>
          </a:p>
        </p:txBody>
      </p:sp>
      <p:pic>
        <p:nvPicPr>
          <p:cNvPr id="184" name="Imagen 183"/>
          <p:cNvPicPr/>
          <p:nvPr/>
        </p:nvPicPr>
        <p:blipFill>
          <a:blip r:embed="rId2"/>
          <a:stretch/>
        </p:blipFill>
        <p:spPr>
          <a:xfrm>
            <a:off x="5303520" y="2333520"/>
            <a:ext cx="3749040" cy="4433040"/>
          </a:xfrm>
          <a:prstGeom prst="rect">
            <a:avLst/>
          </a:prstGeom>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Modelación</a:t>
            </a:r>
            <a:r>
              <a:rPr lang="en-US" sz="4400" b="0" strike="noStrike" spc="-1" dirty="0">
                <a:solidFill>
                  <a:srgbClr val="000000"/>
                </a:solidFill>
                <a:effectLst>
                  <a:outerShdw blurRad="38100" dist="38100" dir="2700000" algn="tl">
                    <a:srgbClr val="000000">
                      <a:alpha val="43137"/>
                    </a:srgbClr>
                  </a:outerShdw>
                </a:effectLst>
                <a:latin typeface="Times New Roman"/>
              </a:rPr>
              <a:t> </a:t>
            </a:r>
            <a:r>
              <a:rPr lang="en-US" sz="4400" b="0" strike="noStrike" spc="-1" dirty="0" err="1">
                <a:solidFill>
                  <a:srgbClr val="000000"/>
                </a:solidFill>
                <a:effectLst>
                  <a:outerShdw blurRad="38100" dist="38100" dir="2700000" algn="tl">
                    <a:srgbClr val="000000">
                      <a:alpha val="43137"/>
                    </a:srgbClr>
                  </a:outerShdw>
                </a:effectLst>
                <a:latin typeface="Times New Roman"/>
              </a:rPr>
              <a:t>matemática</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186"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a:solidFill>
                  <a:srgbClr val="000000"/>
                </a:solidFill>
                <a:latin typeface="Times New Roman"/>
              </a:rPr>
              <a:t>Tipos de modelos:</a:t>
            </a:r>
            <a:endParaRPr lang="en-US" sz="3200" b="0" strike="noStrike" spc="-1">
              <a:solidFill>
                <a:srgbClr val="000000"/>
              </a:solidFill>
              <a:latin typeface="Times New Roman"/>
            </a:endParaRPr>
          </a:p>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Descripciones verbales</a:t>
            </a:r>
          </a:p>
        </p:txBody>
      </p:sp>
      <p:pic>
        <p:nvPicPr>
          <p:cNvPr id="187" name="Imagen 186"/>
          <p:cNvPicPr/>
          <p:nvPr/>
        </p:nvPicPr>
        <p:blipFill>
          <a:blip r:embed="rId2"/>
          <a:stretch/>
        </p:blipFill>
        <p:spPr>
          <a:xfrm>
            <a:off x="633600" y="3108960"/>
            <a:ext cx="3389760" cy="1727280"/>
          </a:xfrm>
          <a:prstGeom prst="rect">
            <a:avLst/>
          </a:prstGeom>
          <a:ln>
            <a:noFill/>
          </a:ln>
        </p:spPr>
      </p:pic>
      <p:pic>
        <p:nvPicPr>
          <p:cNvPr id="188" name="Imagen 187"/>
          <p:cNvPicPr/>
          <p:nvPr/>
        </p:nvPicPr>
        <p:blipFill>
          <a:blip r:embed="rId3"/>
          <a:stretch/>
        </p:blipFill>
        <p:spPr>
          <a:xfrm>
            <a:off x="4937760" y="2926080"/>
            <a:ext cx="3951360" cy="2963520"/>
          </a:xfrm>
          <a:prstGeom prst="rect">
            <a:avLst/>
          </a:prstGeom>
          <a:ln>
            <a:noFill/>
          </a:ln>
        </p:spPr>
      </p:pic>
      <p:pic>
        <p:nvPicPr>
          <p:cNvPr id="189" name="Imagen 188"/>
          <p:cNvPicPr/>
          <p:nvPr/>
        </p:nvPicPr>
        <p:blipFill>
          <a:blip r:embed="rId4"/>
          <a:stretch/>
        </p:blipFill>
        <p:spPr>
          <a:xfrm>
            <a:off x="2286000" y="4970160"/>
            <a:ext cx="2432520" cy="2162160"/>
          </a:xfrm>
          <a:prstGeom prst="rect">
            <a:avLst/>
          </a:prstGeom>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dirty="0" err="1">
                <a:solidFill>
                  <a:srgbClr val="000000"/>
                </a:solidFill>
                <a:effectLst>
                  <a:outerShdw blurRad="38100" dist="38100" dir="2700000" algn="tl">
                    <a:srgbClr val="000000">
                      <a:alpha val="43137"/>
                    </a:srgbClr>
                  </a:outerShdw>
                </a:effectLst>
                <a:latin typeface="Times New Roman"/>
              </a:rPr>
              <a:t>Modelación</a:t>
            </a:r>
            <a:r>
              <a:rPr lang="en-US" sz="4400" b="0" strike="noStrike" spc="-1" dirty="0">
                <a:solidFill>
                  <a:srgbClr val="000000"/>
                </a:solidFill>
                <a:effectLst>
                  <a:outerShdw blurRad="38100" dist="38100" dir="2700000" algn="tl">
                    <a:srgbClr val="000000">
                      <a:alpha val="43137"/>
                    </a:srgbClr>
                  </a:outerShdw>
                </a:effectLst>
                <a:latin typeface="Times New Roman"/>
              </a:rPr>
              <a:t> </a:t>
            </a:r>
            <a:r>
              <a:rPr lang="en-US" sz="4400" b="0" strike="noStrike" spc="-1" dirty="0" err="1">
                <a:solidFill>
                  <a:srgbClr val="000000"/>
                </a:solidFill>
                <a:effectLst>
                  <a:outerShdw blurRad="38100" dist="38100" dir="2700000" algn="tl">
                    <a:srgbClr val="000000">
                      <a:alpha val="43137"/>
                    </a:srgbClr>
                  </a:outerShdw>
                </a:effectLst>
                <a:latin typeface="Times New Roman"/>
              </a:rPr>
              <a:t>matemática</a:t>
            </a:r>
            <a:endParaRPr lang="en-US" sz="4400" b="0" strike="noStrike" spc="-1" dirty="0">
              <a:solidFill>
                <a:srgbClr val="000000"/>
              </a:solidFill>
              <a:effectLst>
                <a:outerShdw blurRad="38100" dist="38100" dir="2700000" algn="tl">
                  <a:srgbClr val="000000">
                    <a:alpha val="43137"/>
                  </a:srgbClr>
                </a:outerShdw>
              </a:effectLst>
              <a:latin typeface="Times New Roman"/>
            </a:endParaRPr>
          </a:p>
        </p:txBody>
      </p:sp>
      <p:sp>
        <p:nvSpPr>
          <p:cNvPr id="191"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a:solidFill>
                  <a:srgbClr val="000000"/>
                </a:solidFill>
                <a:latin typeface="Times New Roman"/>
              </a:rPr>
              <a:t>Tipos de modelos:</a:t>
            </a:r>
            <a:endParaRPr lang="en-US" sz="3200" b="0" strike="noStrike" spc="-1">
              <a:solidFill>
                <a:srgbClr val="000000"/>
              </a:solidFill>
              <a:latin typeface="Times New Roman"/>
            </a:endParaRPr>
          </a:p>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Lista estructurada de medidas</a:t>
            </a:r>
          </a:p>
        </p:txBody>
      </p:sp>
      <p:pic>
        <p:nvPicPr>
          <p:cNvPr id="192" name="Imagen 191"/>
          <p:cNvPicPr/>
          <p:nvPr/>
        </p:nvPicPr>
        <p:blipFill>
          <a:blip r:embed="rId2"/>
          <a:stretch/>
        </p:blipFill>
        <p:spPr>
          <a:xfrm>
            <a:off x="2011680" y="3185640"/>
            <a:ext cx="4123800" cy="2666520"/>
          </a:xfrm>
          <a:prstGeom prst="rect">
            <a:avLst/>
          </a:prstGeom>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TextShape 1"/>
          <p:cNvSpPr txBox="1"/>
          <p:nvPr/>
        </p:nvSpPr>
        <p:spPr>
          <a:xfrm>
            <a:off x="504000" y="301320"/>
            <a:ext cx="7704000" cy="1138680"/>
          </a:xfrm>
          <a:prstGeom prst="rect">
            <a:avLst/>
          </a:prstGeom>
          <a:noFill/>
          <a:ln>
            <a:noFill/>
          </a:ln>
        </p:spPr>
        <p:txBody>
          <a:bodyPr lIns="0" tIns="0" rIns="0" bIns="0" anchor="ctr">
            <a:noAutofit/>
          </a:bodyPr>
          <a:lstStyle/>
          <a:p>
            <a:r>
              <a:rPr lang="en-US" sz="4400" b="0" strike="noStrike" spc="-1">
                <a:solidFill>
                  <a:srgbClr val="000000"/>
                </a:solidFill>
                <a:effectLst>
                  <a:outerShdw blurRad="38100" dist="38100" dir="2700000" algn="tl">
                    <a:srgbClr val="000000">
                      <a:alpha val="43137"/>
                    </a:srgbClr>
                  </a:outerShdw>
                </a:effectLst>
                <a:latin typeface="Times New Roman"/>
              </a:rPr>
              <a:t>Modelación matemática</a:t>
            </a:r>
          </a:p>
        </p:txBody>
      </p:sp>
      <p:sp>
        <p:nvSpPr>
          <p:cNvPr id="194" name="TextShape 2"/>
          <p:cNvSpPr txBox="1"/>
          <p:nvPr/>
        </p:nvSpPr>
        <p:spPr>
          <a:xfrm>
            <a:off x="504000" y="1769040"/>
            <a:ext cx="8870040" cy="4384440"/>
          </a:xfrm>
          <a:prstGeom prst="rect">
            <a:avLst/>
          </a:prstGeom>
          <a:noFill/>
          <a:ln>
            <a:noFill/>
          </a:ln>
        </p:spPr>
        <p:txBody>
          <a:bodyPr lIns="0" tIns="0" rIns="0" bIns="0">
            <a:normAutofit/>
          </a:bodyPr>
          <a:lstStyle/>
          <a:p>
            <a:pPr marL="432000" indent="-324000">
              <a:spcAft>
                <a:spcPts val="1417"/>
              </a:spcAft>
              <a:buClr>
                <a:srgbClr val="000000"/>
              </a:buClr>
              <a:buSzPct val="45000"/>
              <a:buFont typeface="Wingdings" charset="2"/>
              <a:buChar char=""/>
            </a:pPr>
            <a:r>
              <a:rPr lang="en-US" sz="3200" b="1" strike="noStrike" spc="-1">
                <a:solidFill>
                  <a:srgbClr val="000000"/>
                </a:solidFill>
                <a:latin typeface="Times New Roman"/>
              </a:rPr>
              <a:t>Tipos de modelos:</a:t>
            </a:r>
            <a:endParaRPr lang="en-US" sz="3200" b="0" strike="noStrike" spc="-1">
              <a:solidFill>
                <a:srgbClr val="000000"/>
              </a:solidFill>
              <a:latin typeface="Times New Roman"/>
            </a:endParaRPr>
          </a:p>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Mapas de varios tipos</a:t>
            </a:r>
          </a:p>
        </p:txBody>
      </p:sp>
      <p:pic>
        <p:nvPicPr>
          <p:cNvPr id="195" name="Imagen 194"/>
          <p:cNvPicPr/>
          <p:nvPr/>
        </p:nvPicPr>
        <p:blipFill>
          <a:blip r:embed="rId2"/>
          <a:stretch/>
        </p:blipFill>
        <p:spPr>
          <a:xfrm>
            <a:off x="1992240" y="3288960"/>
            <a:ext cx="5231520" cy="2654640"/>
          </a:xfrm>
          <a:prstGeom prst="rect">
            <a:avLst/>
          </a:prstGeom>
          <a:ln>
            <a:noFill/>
          </a:ln>
        </p:spPr>
      </p:pic>
      <p:pic>
        <p:nvPicPr>
          <p:cNvPr id="196" name="Imagen 195"/>
          <p:cNvPicPr/>
          <p:nvPr/>
        </p:nvPicPr>
        <p:blipFill>
          <a:blip r:embed="rId3"/>
          <a:stretch/>
        </p:blipFill>
        <p:spPr>
          <a:xfrm>
            <a:off x="6286680" y="5075280"/>
            <a:ext cx="2857320" cy="1599840"/>
          </a:xfrm>
          <a:prstGeom prst="rect">
            <a:avLst/>
          </a:prstGeom>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402</TotalTime>
  <Words>995</Words>
  <Application>Microsoft Office PowerPoint</Application>
  <PresentationFormat>Personalizado</PresentationFormat>
  <Paragraphs>141</Paragraphs>
  <Slides>29</Slides>
  <Notes>0</Notes>
  <HiddenSlides>0</HiddenSlides>
  <MMClips>0</MMClips>
  <ScaleCrop>false</ScaleCrop>
  <HeadingPairs>
    <vt:vector size="6" baseType="variant">
      <vt:variant>
        <vt:lpstr>Fuentes usadas</vt:lpstr>
      </vt:variant>
      <vt:variant>
        <vt:i4>4</vt:i4>
      </vt:variant>
      <vt:variant>
        <vt:lpstr>Tema</vt:lpstr>
      </vt:variant>
      <vt:variant>
        <vt:i4>4</vt:i4>
      </vt:variant>
      <vt:variant>
        <vt:lpstr>Títulos de diapositiva</vt:lpstr>
      </vt:variant>
      <vt:variant>
        <vt:i4>29</vt:i4>
      </vt:variant>
    </vt:vector>
  </HeadingPairs>
  <TitlesOfParts>
    <vt:vector size="37" baseType="lpstr">
      <vt:lpstr>Arial</vt:lpstr>
      <vt:lpstr>Symbol</vt:lpstr>
      <vt:lpstr>Times New Roman</vt:lpstr>
      <vt:lpstr>Wingdings</vt:lpstr>
      <vt:lpstr>Office Theme</vt:lpstr>
      <vt:lpstr>Office Theme</vt:lpstr>
      <vt:lpstr>Office Theme</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Variables</vt:lpstr>
      <vt:lpstr>Presentación de PowerPoint</vt:lpstr>
      <vt:lpstr>Presentación de PowerPoint</vt:lpstr>
      <vt:lpstr>Presentación de PowerPoint</vt:lpstr>
      <vt:lpstr>Presentación de PowerPoint</vt:lpstr>
      <vt:lpstr>Protocolo</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Vintage</dc:title>
  <dc:subject/>
  <dc:creator/>
  <dc:description>Those creative commons textures have been used:
http://www.flickr.com/photos/kellyloveswhales/3505365913/ by 'Kelly Loves Whales'
http://www.flickr.com/photos/digitalyardsale/4806075532/in/photostream/ by Nick Merritt
License: https://creativecommons.org/licenses/by-sa/3.0/</dc:description>
  <cp:lastModifiedBy>Victor Augusto Lizcano Sandoval</cp:lastModifiedBy>
  <cp:revision>63</cp:revision>
  <dcterms:created xsi:type="dcterms:W3CDTF">2021-08-21T11:24:54Z</dcterms:created>
  <dcterms:modified xsi:type="dcterms:W3CDTF">2024-02-07T16:38:13Z</dcterms:modified>
  <dc:language>en-US</dc:language>
</cp:coreProperties>
</file>